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435" r:id="rId3"/>
    <p:sldId id="258" r:id="rId4"/>
    <p:sldId id="443" r:id="rId5"/>
    <p:sldId id="437" r:id="rId6"/>
    <p:sldId id="438" r:id="rId7"/>
    <p:sldId id="436" r:id="rId8"/>
    <p:sldId id="444" r:id="rId9"/>
    <p:sldId id="445" r:id="rId10"/>
    <p:sldId id="448" r:id="rId11"/>
    <p:sldId id="446" r:id="rId12"/>
    <p:sldId id="447" r:id="rId13"/>
    <p:sldId id="259" r:id="rId14"/>
    <p:sldId id="44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265F9B-B064-4FE1-947C-470C463E15FA}" type="doc">
      <dgm:prSet loTypeId="urn:microsoft.com/office/officeart/2005/8/layout/gear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E"/>
        </a:p>
      </dgm:t>
    </dgm:pt>
    <dgm:pt modelId="{BB3B6A6F-838E-4BF6-8A21-EC6766648A1C}">
      <dgm:prSet phldrT="[Text]"/>
      <dgm:spPr/>
      <dgm:t>
        <a:bodyPr/>
        <a:lstStyle/>
        <a:p>
          <a:r>
            <a:rPr lang="en-IE" dirty="0"/>
            <a:t>PARENTS</a:t>
          </a:r>
        </a:p>
      </dgm:t>
    </dgm:pt>
    <dgm:pt modelId="{44F41A96-CDD5-419A-8713-FA288B2C2BA6}" type="parTrans" cxnId="{DF20201B-CF63-4968-89C1-A6869F8AE435}">
      <dgm:prSet/>
      <dgm:spPr/>
      <dgm:t>
        <a:bodyPr/>
        <a:lstStyle/>
        <a:p>
          <a:endParaRPr lang="en-IE"/>
        </a:p>
      </dgm:t>
    </dgm:pt>
    <dgm:pt modelId="{ECF13CF5-5294-40BC-AE7A-374B8E40B100}" type="sibTrans" cxnId="{DF20201B-CF63-4968-89C1-A6869F8AE435}">
      <dgm:prSet/>
      <dgm:spPr/>
      <dgm:t>
        <a:bodyPr/>
        <a:lstStyle/>
        <a:p>
          <a:endParaRPr lang="en-IE"/>
        </a:p>
      </dgm:t>
    </dgm:pt>
    <dgm:pt modelId="{4701B7EE-2725-4171-B090-4B18BA2A9D85}">
      <dgm:prSet phldrT="[Text]"/>
      <dgm:spPr/>
      <dgm:t>
        <a:bodyPr/>
        <a:lstStyle/>
        <a:p>
          <a:r>
            <a:rPr lang="en-IE" dirty="0"/>
            <a:t>Feel confident about raising bilingual children</a:t>
          </a:r>
        </a:p>
      </dgm:t>
    </dgm:pt>
    <dgm:pt modelId="{5622BF04-34A7-42FF-B04B-252893B51E81}" type="parTrans" cxnId="{8E02329B-ADE9-4765-90E6-16EDEA11EC73}">
      <dgm:prSet/>
      <dgm:spPr/>
      <dgm:t>
        <a:bodyPr/>
        <a:lstStyle/>
        <a:p>
          <a:endParaRPr lang="en-IE"/>
        </a:p>
      </dgm:t>
    </dgm:pt>
    <dgm:pt modelId="{7C77D622-AA5E-45E3-9CDE-687790455D5A}" type="sibTrans" cxnId="{8E02329B-ADE9-4765-90E6-16EDEA11EC73}">
      <dgm:prSet/>
      <dgm:spPr/>
      <dgm:t>
        <a:bodyPr/>
        <a:lstStyle/>
        <a:p>
          <a:endParaRPr lang="en-IE"/>
        </a:p>
      </dgm:t>
    </dgm:pt>
    <dgm:pt modelId="{A910C7A0-EFFE-4492-A464-93C052A2ECAD}">
      <dgm:prSet phldrT="[Text]"/>
      <dgm:spPr/>
      <dgm:t>
        <a:bodyPr/>
        <a:lstStyle/>
        <a:p>
          <a:r>
            <a:rPr lang="en-IE" dirty="0"/>
            <a:t>Transmit their language to their children</a:t>
          </a:r>
        </a:p>
      </dgm:t>
    </dgm:pt>
    <dgm:pt modelId="{22A58F25-B769-45E1-BDCA-83AB1C592CFE}" type="parTrans" cxnId="{0796D79A-AB38-4EB5-A528-241B49ED2628}">
      <dgm:prSet/>
      <dgm:spPr/>
      <dgm:t>
        <a:bodyPr/>
        <a:lstStyle/>
        <a:p>
          <a:endParaRPr lang="en-IE"/>
        </a:p>
      </dgm:t>
    </dgm:pt>
    <dgm:pt modelId="{F92949DB-BC7B-49CB-A39A-B42C645A23F2}" type="sibTrans" cxnId="{0796D79A-AB38-4EB5-A528-241B49ED2628}">
      <dgm:prSet/>
      <dgm:spPr/>
      <dgm:t>
        <a:bodyPr/>
        <a:lstStyle/>
        <a:p>
          <a:endParaRPr lang="en-IE"/>
        </a:p>
      </dgm:t>
    </dgm:pt>
    <dgm:pt modelId="{E31547EB-AEFF-4622-880D-4F5A6767CB7F}">
      <dgm:prSet phldrT="[Text]"/>
      <dgm:spPr/>
      <dgm:t>
        <a:bodyPr/>
        <a:lstStyle/>
        <a:p>
          <a:r>
            <a:rPr lang="en-IE" dirty="0"/>
            <a:t>CHILDREN</a:t>
          </a:r>
        </a:p>
      </dgm:t>
    </dgm:pt>
    <dgm:pt modelId="{A7B3995D-4336-433E-BE4D-FB454290D685}" type="parTrans" cxnId="{BF6D9982-9A1D-4396-9422-8B49EE2923A0}">
      <dgm:prSet/>
      <dgm:spPr/>
      <dgm:t>
        <a:bodyPr/>
        <a:lstStyle/>
        <a:p>
          <a:endParaRPr lang="en-IE"/>
        </a:p>
      </dgm:t>
    </dgm:pt>
    <dgm:pt modelId="{4B23FF57-E686-4974-AED7-FCFFFF04C2F2}" type="sibTrans" cxnId="{BF6D9982-9A1D-4396-9422-8B49EE2923A0}">
      <dgm:prSet/>
      <dgm:spPr/>
      <dgm:t>
        <a:bodyPr/>
        <a:lstStyle/>
        <a:p>
          <a:endParaRPr lang="en-IE"/>
        </a:p>
      </dgm:t>
    </dgm:pt>
    <dgm:pt modelId="{336051E0-1275-40C6-AB2D-A27A57DB87C2}">
      <dgm:prSet phldrT="[Text]"/>
      <dgm:spPr/>
      <dgm:t>
        <a:bodyPr/>
        <a:lstStyle/>
        <a:p>
          <a:r>
            <a:rPr lang="en-IE" dirty="0"/>
            <a:t>Feel that their language is valued and relevant</a:t>
          </a:r>
        </a:p>
      </dgm:t>
    </dgm:pt>
    <dgm:pt modelId="{D4994B11-4E5C-472B-8CFD-8AAA9035D5BD}" type="parTrans" cxnId="{7FE20A29-5635-42C0-A1FE-13928818F1C8}">
      <dgm:prSet/>
      <dgm:spPr/>
      <dgm:t>
        <a:bodyPr/>
        <a:lstStyle/>
        <a:p>
          <a:endParaRPr lang="en-IE"/>
        </a:p>
      </dgm:t>
    </dgm:pt>
    <dgm:pt modelId="{A78ED45A-F5FF-469D-B93A-95C84F1A2169}" type="sibTrans" cxnId="{7FE20A29-5635-42C0-A1FE-13928818F1C8}">
      <dgm:prSet/>
      <dgm:spPr/>
      <dgm:t>
        <a:bodyPr/>
        <a:lstStyle/>
        <a:p>
          <a:endParaRPr lang="en-IE"/>
        </a:p>
      </dgm:t>
    </dgm:pt>
    <dgm:pt modelId="{4632321C-C932-4317-B72D-D1844CD69821}">
      <dgm:prSet phldrT="[Text]"/>
      <dgm:spPr/>
      <dgm:t>
        <a:bodyPr/>
        <a:lstStyle/>
        <a:p>
          <a:r>
            <a:rPr lang="en-IE" dirty="0"/>
            <a:t>Embrace their heritage language</a:t>
          </a:r>
        </a:p>
      </dgm:t>
    </dgm:pt>
    <dgm:pt modelId="{FEFE0ADC-0D5E-4148-8234-30DBED300484}" type="parTrans" cxnId="{81899F09-6BA0-4F39-A01B-DC50F57DA123}">
      <dgm:prSet/>
      <dgm:spPr/>
      <dgm:t>
        <a:bodyPr/>
        <a:lstStyle/>
        <a:p>
          <a:endParaRPr lang="en-IE"/>
        </a:p>
      </dgm:t>
    </dgm:pt>
    <dgm:pt modelId="{165AF06E-8F27-4B19-9D6E-C4D68833B9AE}" type="sibTrans" cxnId="{81899F09-6BA0-4F39-A01B-DC50F57DA123}">
      <dgm:prSet/>
      <dgm:spPr/>
      <dgm:t>
        <a:bodyPr/>
        <a:lstStyle/>
        <a:p>
          <a:endParaRPr lang="en-IE"/>
        </a:p>
      </dgm:t>
    </dgm:pt>
    <dgm:pt modelId="{5A4E5642-BE88-4947-BE66-0E65F6667DE4}">
      <dgm:prSet phldrT="[Text]"/>
      <dgm:spPr/>
      <dgm:t>
        <a:bodyPr/>
        <a:lstStyle/>
        <a:p>
          <a:r>
            <a:rPr lang="en-IE" dirty="0"/>
            <a:t>EDUCATORS</a:t>
          </a:r>
        </a:p>
      </dgm:t>
    </dgm:pt>
    <dgm:pt modelId="{195912BA-A764-422F-B837-A92C7E635D21}" type="parTrans" cxnId="{E5602406-E762-4A9A-AA16-DD0ADDAE136D}">
      <dgm:prSet/>
      <dgm:spPr/>
      <dgm:t>
        <a:bodyPr/>
        <a:lstStyle/>
        <a:p>
          <a:endParaRPr lang="en-IE"/>
        </a:p>
      </dgm:t>
    </dgm:pt>
    <dgm:pt modelId="{1049D308-D0CE-4146-A829-A04E9F393BFA}" type="sibTrans" cxnId="{E5602406-E762-4A9A-AA16-DD0ADDAE136D}">
      <dgm:prSet/>
      <dgm:spPr/>
      <dgm:t>
        <a:bodyPr/>
        <a:lstStyle/>
        <a:p>
          <a:endParaRPr lang="en-IE"/>
        </a:p>
      </dgm:t>
    </dgm:pt>
    <dgm:pt modelId="{40CF36FB-659F-41C0-B3A5-9D3071CAA685}">
      <dgm:prSet phldrT="[Text]"/>
      <dgm:spPr/>
      <dgm:t>
        <a:bodyPr/>
        <a:lstStyle/>
        <a:p>
          <a:r>
            <a:rPr lang="en-IE" dirty="0"/>
            <a:t>Understand that bilingualism is an asset</a:t>
          </a:r>
        </a:p>
      </dgm:t>
    </dgm:pt>
    <dgm:pt modelId="{B0D4BB09-17D6-4DDA-B925-B0E51EFB1C86}" type="parTrans" cxnId="{6401A105-F6B0-4937-AAF7-2853878F9786}">
      <dgm:prSet/>
      <dgm:spPr/>
      <dgm:t>
        <a:bodyPr/>
        <a:lstStyle/>
        <a:p>
          <a:endParaRPr lang="en-IE"/>
        </a:p>
      </dgm:t>
    </dgm:pt>
    <dgm:pt modelId="{0ED60C6A-7B10-4373-94C8-C383EB3B4321}" type="sibTrans" cxnId="{6401A105-F6B0-4937-AAF7-2853878F9786}">
      <dgm:prSet/>
      <dgm:spPr/>
      <dgm:t>
        <a:bodyPr/>
        <a:lstStyle/>
        <a:p>
          <a:endParaRPr lang="en-IE"/>
        </a:p>
      </dgm:t>
    </dgm:pt>
    <dgm:pt modelId="{B90E95F7-1B5D-43D4-B4DB-ADFC30B2C962}">
      <dgm:prSet phldrT="[Text]"/>
      <dgm:spPr/>
      <dgm:t>
        <a:bodyPr/>
        <a:lstStyle/>
        <a:p>
          <a:r>
            <a:rPr lang="en-IE" dirty="0"/>
            <a:t>Encourage bilingualism</a:t>
          </a:r>
        </a:p>
      </dgm:t>
    </dgm:pt>
    <dgm:pt modelId="{701B9D79-A8B0-4A65-889F-0F93B701D257}" type="parTrans" cxnId="{6CDB89A2-4692-4D93-9DEF-CD9B620E16A0}">
      <dgm:prSet/>
      <dgm:spPr/>
      <dgm:t>
        <a:bodyPr/>
        <a:lstStyle/>
        <a:p>
          <a:endParaRPr lang="en-IE"/>
        </a:p>
      </dgm:t>
    </dgm:pt>
    <dgm:pt modelId="{74A236B4-D255-45D1-BC5E-90FA40D192DE}" type="sibTrans" cxnId="{6CDB89A2-4692-4D93-9DEF-CD9B620E16A0}">
      <dgm:prSet/>
      <dgm:spPr/>
      <dgm:t>
        <a:bodyPr/>
        <a:lstStyle/>
        <a:p>
          <a:endParaRPr lang="en-IE"/>
        </a:p>
      </dgm:t>
    </dgm:pt>
    <dgm:pt modelId="{66814598-0905-44B3-82D4-4E9FF9A45D15}" type="pres">
      <dgm:prSet presAssocID="{6C265F9B-B064-4FE1-947C-470C463E15F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99F8988-AE3D-45F0-B387-ADAF4A23E9DC}" type="pres">
      <dgm:prSet presAssocID="{BB3B6A6F-838E-4BF6-8A21-EC6766648A1C}" presName="gear1" presStyleLbl="node1" presStyleIdx="0" presStyleCnt="3">
        <dgm:presLayoutVars>
          <dgm:chMax val="1"/>
          <dgm:bulletEnabled val="1"/>
        </dgm:presLayoutVars>
      </dgm:prSet>
      <dgm:spPr/>
    </dgm:pt>
    <dgm:pt modelId="{660DFDEC-6EC1-45EB-9489-9558C86B1B26}" type="pres">
      <dgm:prSet presAssocID="{BB3B6A6F-838E-4BF6-8A21-EC6766648A1C}" presName="gear1srcNode" presStyleLbl="node1" presStyleIdx="0" presStyleCnt="3"/>
      <dgm:spPr/>
    </dgm:pt>
    <dgm:pt modelId="{667FE73D-BB8C-40FC-980E-168944FE6E13}" type="pres">
      <dgm:prSet presAssocID="{BB3B6A6F-838E-4BF6-8A21-EC6766648A1C}" presName="gear1dstNode" presStyleLbl="node1" presStyleIdx="0" presStyleCnt="3"/>
      <dgm:spPr/>
    </dgm:pt>
    <dgm:pt modelId="{DD48F765-B262-4AD7-BD27-CEBD45733C28}" type="pres">
      <dgm:prSet presAssocID="{BB3B6A6F-838E-4BF6-8A21-EC6766648A1C}" presName="gear1ch" presStyleLbl="fgAcc1" presStyleIdx="0" presStyleCnt="3">
        <dgm:presLayoutVars>
          <dgm:chMax val="0"/>
          <dgm:bulletEnabled val="1"/>
        </dgm:presLayoutVars>
      </dgm:prSet>
      <dgm:spPr/>
    </dgm:pt>
    <dgm:pt modelId="{6703301A-E015-4880-B70D-A27B1313044A}" type="pres">
      <dgm:prSet presAssocID="{E31547EB-AEFF-4622-880D-4F5A6767CB7F}" presName="gear2" presStyleLbl="node1" presStyleIdx="1" presStyleCnt="3">
        <dgm:presLayoutVars>
          <dgm:chMax val="1"/>
          <dgm:bulletEnabled val="1"/>
        </dgm:presLayoutVars>
      </dgm:prSet>
      <dgm:spPr/>
    </dgm:pt>
    <dgm:pt modelId="{D4DA0F6D-F2A6-438D-B9E6-311D3CF3A90D}" type="pres">
      <dgm:prSet presAssocID="{E31547EB-AEFF-4622-880D-4F5A6767CB7F}" presName="gear2srcNode" presStyleLbl="node1" presStyleIdx="1" presStyleCnt="3"/>
      <dgm:spPr/>
    </dgm:pt>
    <dgm:pt modelId="{04801F2F-4D61-4914-A68C-49C55AB607CA}" type="pres">
      <dgm:prSet presAssocID="{E31547EB-AEFF-4622-880D-4F5A6767CB7F}" presName="gear2dstNode" presStyleLbl="node1" presStyleIdx="1" presStyleCnt="3"/>
      <dgm:spPr/>
    </dgm:pt>
    <dgm:pt modelId="{176D7B73-D4E3-43A7-B90D-A42ABB392E54}" type="pres">
      <dgm:prSet presAssocID="{E31547EB-AEFF-4622-880D-4F5A6767CB7F}" presName="gear2ch" presStyleLbl="fgAcc1" presStyleIdx="1" presStyleCnt="3">
        <dgm:presLayoutVars>
          <dgm:chMax val="0"/>
          <dgm:bulletEnabled val="1"/>
        </dgm:presLayoutVars>
      </dgm:prSet>
      <dgm:spPr/>
    </dgm:pt>
    <dgm:pt modelId="{B114A6F5-4C88-45A2-887A-8B40BB8D5C9E}" type="pres">
      <dgm:prSet presAssocID="{5A4E5642-BE88-4947-BE66-0E65F6667DE4}" presName="gear3" presStyleLbl="node1" presStyleIdx="2" presStyleCnt="3"/>
      <dgm:spPr/>
    </dgm:pt>
    <dgm:pt modelId="{E34C4463-F2F2-42BE-898F-8286D718786F}" type="pres">
      <dgm:prSet presAssocID="{5A4E5642-BE88-4947-BE66-0E65F6667DE4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3BBE4403-DA10-4BC6-87BD-706302B13153}" type="pres">
      <dgm:prSet presAssocID="{5A4E5642-BE88-4947-BE66-0E65F6667DE4}" presName="gear3srcNode" presStyleLbl="node1" presStyleIdx="2" presStyleCnt="3"/>
      <dgm:spPr/>
    </dgm:pt>
    <dgm:pt modelId="{657953CD-23D8-4B3A-A81C-41B1DF45B86D}" type="pres">
      <dgm:prSet presAssocID="{5A4E5642-BE88-4947-BE66-0E65F6667DE4}" presName="gear3dstNode" presStyleLbl="node1" presStyleIdx="2" presStyleCnt="3"/>
      <dgm:spPr/>
    </dgm:pt>
    <dgm:pt modelId="{8189253A-B691-4537-B141-6A5016844FCF}" type="pres">
      <dgm:prSet presAssocID="{5A4E5642-BE88-4947-BE66-0E65F6667DE4}" presName="gear3ch" presStyleLbl="fgAcc1" presStyleIdx="2" presStyleCnt="3">
        <dgm:presLayoutVars>
          <dgm:chMax val="0"/>
          <dgm:bulletEnabled val="1"/>
        </dgm:presLayoutVars>
      </dgm:prSet>
      <dgm:spPr/>
    </dgm:pt>
    <dgm:pt modelId="{06143CCA-13D2-40D0-932D-88618EB60147}" type="pres">
      <dgm:prSet presAssocID="{ECF13CF5-5294-40BC-AE7A-374B8E40B100}" presName="connector1" presStyleLbl="sibTrans2D1" presStyleIdx="0" presStyleCnt="3"/>
      <dgm:spPr/>
    </dgm:pt>
    <dgm:pt modelId="{BFFDA992-5E82-4E68-AFC6-4D7E71FB2525}" type="pres">
      <dgm:prSet presAssocID="{4B23FF57-E686-4974-AED7-FCFFFF04C2F2}" presName="connector2" presStyleLbl="sibTrans2D1" presStyleIdx="1" presStyleCnt="3"/>
      <dgm:spPr/>
    </dgm:pt>
    <dgm:pt modelId="{59BEED4B-83FB-4C1D-9FAE-1A3369FDA367}" type="pres">
      <dgm:prSet presAssocID="{1049D308-D0CE-4146-A829-A04E9F393BFA}" presName="connector3" presStyleLbl="sibTrans2D1" presStyleIdx="2" presStyleCnt="3"/>
      <dgm:spPr/>
    </dgm:pt>
  </dgm:ptLst>
  <dgm:cxnLst>
    <dgm:cxn modelId="{6401A105-F6B0-4937-AAF7-2853878F9786}" srcId="{5A4E5642-BE88-4947-BE66-0E65F6667DE4}" destId="{40CF36FB-659F-41C0-B3A5-9D3071CAA685}" srcOrd="0" destOrd="0" parTransId="{B0D4BB09-17D6-4DDA-B925-B0E51EFB1C86}" sibTransId="{0ED60C6A-7B10-4373-94C8-C383EB3B4321}"/>
    <dgm:cxn modelId="{E5602406-E762-4A9A-AA16-DD0ADDAE136D}" srcId="{6C265F9B-B064-4FE1-947C-470C463E15FA}" destId="{5A4E5642-BE88-4947-BE66-0E65F6667DE4}" srcOrd="2" destOrd="0" parTransId="{195912BA-A764-422F-B837-A92C7E635D21}" sibTransId="{1049D308-D0CE-4146-A829-A04E9F393BFA}"/>
    <dgm:cxn modelId="{A0D23609-4705-40C6-A7F8-D20D94409066}" type="presOf" srcId="{1049D308-D0CE-4146-A829-A04E9F393BFA}" destId="{59BEED4B-83FB-4C1D-9FAE-1A3369FDA367}" srcOrd="0" destOrd="0" presId="urn:microsoft.com/office/officeart/2005/8/layout/gear1"/>
    <dgm:cxn modelId="{81899F09-6BA0-4F39-A01B-DC50F57DA123}" srcId="{E31547EB-AEFF-4622-880D-4F5A6767CB7F}" destId="{4632321C-C932-4317-B72D-D1844CD69821}" srcOrd="1" destOrd="0" parTransId="{FEFE0ADC-0D5E-4148-8234-30DBED300484}" sibTransId="{165AF06E-8F27-4B19-9D6E-C4D68833B9AE}"/>
    <dgm:cxn modelId="{DF20201B-CF63-4968-89C1-A6869F8AE435}" srcId="{6C265F9B-B064-4FE1-947C-470C463E15FA}" destId="{BB3B6A6F-838E-4BF6-8A21-EC6766648A1C}" srcOrd="0" destOrd="0" parTransId="{44F41A96-CDD5-419A-8713-FA288B2C2BA6}" sibTransId="{ECF13CF5-5294-40BC-AE7A-374B8E40B100}"/>
    <dgm:cxn modelId="{AF795C1B-9CEE-43ED-98E8-E57A24DB895C}" type="presOf" srcId="{5A4E5642-BE88-4947-BE66-0E65F6667DE4}" destId="{3BBE4403-DA10-4BC6-87BD-706302B13153}" srcOrd="2" destOrd="0" presId="urn:microsoft.com/office/officeart/2005/8/layout/gear1"/>
    <dgm:cxn modelId="{B577431B-DAF0-4931-8CA4-24CCC4FEFBCA}" type="presOf" srcId="{BB3B6A6F-838E-4BF6-8A21-EC6766648A1C}" destId="{499F8988-AE3D-45F0-B387-ADAF4A23E9DC}" srcOrd="0" destOrd="0" presId="urn:microsoft.com/office/officeart/2005/8/layout/gear1"/>
    <dgm:cxn modelId="{7FE20A29-5635-42C0-A1FE-13928818F1C8}" srcId="{E31547EB-AEFF-4622-880D-4F5A6767CB7F}" destId="{336051E0-1275-40C6-AB2D-A27A57DB87C2}" srcOrd="0" destOrd="0" parTransId="{D4994B11-4E5C-472B-8CFD-8AAA9035D5BD}" sibTransId="{A78ED45A-F5FF-469D-B93A-95C84F1A2169}"/>
    <dgm:cxn modelId="{B1ABA931-3787-4FF8-ABA5-93179718195B}" type="presOf" srcId="{5A4E5642-BE88-4947-BE66-0E65F6667DE4}" destId="{657953CD-23D8-4B3A-A81C-41B1DF45B86D}" srcOrd="3" destOrd="0" presId="urn:microsoft.com/office/officeart/2005/8/layout/gear1"/>
    <dgm:cxn modelId="{8F69025E-831E-477B-BD8B-9A69F3CD2864}" type="presOf" srcId="{E31547EB-AEFF-4622-880D-4F5A6767CB7F}" destId="{D4DA0F6D-F2A6-438D-B9E6-311D3CF3A90D}" srcOrd="1" destOrd="0" presId="urn:microsoft.com/office/officeart/2005/8/layout/gear1"/>
    <dgm:cxn modelId="{03726945-4282-4081-94C5-52715DF82D3C}" type="presOf" srcId="{ECF13CF5-5294-40BC-AE7A-374B8E40B100}" destId="{06143CCA-13D2-40D0-932D-88618EB60147}" srcOrd="0" destOrd="0" presId="urn:microsoft.com/office/officeart/2005/8/layout/gear1"/>
    <dgm:cxn modelId="{31801372-5DE3-4D8C-A4DD-E0B0A5A45DCF}" type="presOf" srcId="{BB3B6A6F-838E-4BF6-8A21-EC6766648A1C}" destId="{667FE73D-BB8C-40FC-980E-168944FE6E13}" srcOrd="2" destOrd="0" presId="urn:microsoft.com/office/officeart/2005/8/layout/gear1"/>
    <dgm:cxn modelId="{C2A26974-1C1B-49EA-AA89-CD621C0971A6}" type="presOf" srcId="{B90E95F7-1B5D-43D4-B4DB-ADFC30B2C962}" destId="{8189253A-B691-4537-B141-6A5016844FCF}" srcOrd="0" destOrd="1" presId="urn:microsoft.com/office/officeart/2005/8/layout/gear1"/>
    <dgm:cxn modelId="{2D5C5C76-CC0D-4436-B177-A69F181F4074}" type="presOf" srcId="{4701B7EE-2725-4171-B090-4B18BA2A9D85}" destId="{DD48F765-B262-4AD7-BD27-CEBD45733C28}" srcOrd="0" destOrd="0" presId="urn:microsoft.com/office/officeart/2005/8/layout/gear1"/>
    <dgm:cxn modelId="{4399D17E-A54C-4A4A-83C6-61BC3129A6F1}" type="presOf" srcId="{A910C7A0-EFFE-4492-A464-93C052A2ECAD}" destId="{DD48F765-B262-4AD7-BD27-CEBD45733C28}" srcOrd="0" destOrd="1" presId="urn:microsoft.com/office/officeart/2005/8/layout/gear1"/>
    <dgm:cxn modelId="{E530DB81-AA4D-44F7-9080-15335AE777A1}" type="presOf" srcId="{E31547EB-AEFF-4622-880D-4F5A6767CB7F}" destId="{6703301A-E015-4880-B70D-A27B1313044A}" srcOrd="0" destOrd="0" presId="urn:microsoft.com/office/officeart/2005/8/layout/gear1"/>
    <dgm:cxn modelId="{BF6D9982-9A1D-4396-9422-8B49EE2923A0}" srcId="{6C265F9B-B064-4FE1-947C-470C463E15FA}" destId="{E31547EB-AEFF-4622-880D-4F5A6767CB7F}" srcOrd="1" destOrd="0" parTransId="{A7B3995D-4336-433E-BE4D-FB454290D685}" sibTransId="{4B23FF57-E686-4974-AED7-FCFFFF04C2F2}"/>
    <dgm:cxn modelId="{3337F287-08F0-415F-BBC1-1D5FDC2B62E3}" type="presOf" srcId="{5A4E5642-BE88-4947-BE66-0E65F6667DE4}" destId="{B114A6F5-4C88-45A2-887A-8B40BB8D5C9E}" srcOrd="0" destOrd="0" presId="urn:microsoft.com/office/officeart/2005/8/layout/gear1"/>
    <dgm:cxn modelId="{A3EB1A8B-8A3D-4D4A-A8FC-BDD016440714}" type="presOf" srcId="{5A4E5642-BE88-4947-BE66-0E65F6667DE4}" destId="{E34C4463-F2F2-42BE-898F-8286D718786F}" srcOrd="1" destOrd="0" presId="urn:microsoft.com/office/officeart/2005/8/layout/gear1"/>
    <dgm:cxn modelId="{73735498-B1E0-4969-BE6B-122AE55FDAD4}" type="presOf" srcId="{4632321C-C932-4317-B72D-D1844CD69821}" destId="{176D7B73-D4E3-43A7-B90D-A42ABB392E54}" srcOrd="0" destOrd="1" presId="urn:microsoft.com/office/officeart/2005/8/layout/gear1"/>
    <dgm:cxn modelId="{0796D79A-AB38-4EB5-A528-241B49ED2628}" srcId="{BB3B6A6F-838E-4BF6-8A21-EC6766648A1C}" destId="{A910C7A0-EFFE-4492-A464-93C052A2ECAD}" srcOrd="1" destOrd="0" parTransId="{22A58F25-B769-45E1-BDCA-83AB1C592CFE}" sibTransId="{F92949DB-BC7B-49CB-A39A-B42C645A23F2}"/>
    <dgm:cxn modelId="{8E02329B-ADE9-4765-90E6-16EDEA11EC73}" srcId="{BB3B6A6F-838E-4BF6-8A21-EC6766648A1C}" destId="{4701B7EE-2725-4171-B090-4B18BA2A9D85}" srcOrd="0" destOrd="0" parTransId="{5622BF04-34A7-42FF-B04B-252893B51E81}" sibTransId="{7C77D622-AA5E-45E3-9CDE-687790455D5A}"/>
    <dgm:cxn modelId="{FBF4F89F-F7D3-4936-8F6E-5122CC2F55A2}" type="presOf" srcId="{4B23FF57-E686-4974-AED7-FCFFFF04C2F2}" destId="{BFFDA992-5E82-4E68-AFC6-4D7E71FB2525}" srcOrd="0" destOrd="0" presId="urn:microsoft.com/office/officeart/2005/8/layout/gear1"/>
    <dgm:cxn modelId="{6CDB89A2-4692-4D93-9DEF-CD9B620E16A0}" srcId="{5A4E5642-BE88-4947-BE66-0E65F6667DE4}" destId="{B90E95F7-1B5D-43D4-B4DB-ADFC30B2C962}" srcOrd="1" destOrd="0" parTransId="{701B9D79-A8B0-4A65-889F-0F93B701D257}" sibTransId="{74A236B4-D255-45D1-BC5E-90FA40D192DE}"/>
    <dgm:cxn modelId="{414F3BA4-6540-4C53-9689-30E862D4D36C}" type="presOf" srcId="{6C265F9B-B064-4FE1-947C-470C463E15FA}" destId="{66814598-0905-44B3-82D4-4E9FF9A45D15}" srcOrd="0" destOrd="0" presId="urn:microsoft.com/office/officeart/2005/8/layout/gear1"/>
    <dgm:cxn modelId="{70DBD2C3-1BE6-4207-AC1A-6622252BF46B}" type="presOf" srcId="{40CF36FB-659F-41C0-B3A5-9D3071CAA685}" destId="{8189253A-B691-4537-B141-6A5016844FCF}" srcOrd="0" destOrd="0" presId="urn:microsoft.com/office/officeart/2005/8/layout/gear1"/>
    <dgm:cxn modelId="{398339C4-E38B-4513-A59F-0663EF0D9EC0}" type="presOf" srcId="{336051E0-1275-40C6-AB2D-A27A57DB87C2}" destId="{176D7B73-D4E3-43A7-B90D-A42ABB392E54}" srcOrd="0" destOrd="0" presId="urn:microsoft.com/office/officeart/2005/8/layout/gear1"/>
    <dgm:cxn modelId="{49735AC6-6617-43D6-A109-BD655809BC28}" type="presOf" srcId="{E31547EB-AEFF-4622-880D-4F5A6767CB7F}" destId="{04801F2F-4D61-4914-A68C-49C55AB607CA}" srcOrd="2" destOrd="0" presId="urn:microsoft.com/office/officeart/2005/8/layout/gear1"/>
    <dgm:cxn modelId="{3AC24FC8-AC9F-48EB-9AC4-30E78ACEDBEC}" type="presOf" srcId="{BB3B6A6F-838E-4BF6-8A21-EC6766648A1C}" destId="{660DFDEC-6EC1-45EB-9489-9558C86B1B26}" srcOrd="1" destOrd="0" presId="urn:microsoft.com/office/officeart/2005/8/layout/gear1"/>
    <dgm:cxn modelId="{363C6F75-18FE-4EE8-861D-1EC22EAB4975}" type="presParOf" srcId="{66814598-0905-44B3-82D4-4E9FF9A45D15}" destId="{499F8988-AE3D-45F0-B387-ADAF4A23E9DC}" srcOrd="0" destOrd="0" presId="urn:microsoft.com/office/officeart/2005/8/layout/gear1"/>
    <dgm:cxn modelId="{8E9282CD-7E94-4530-A610-69A3EBF71172}" type="presParOf" srcId="{66814598-0905-44B3-82D4-4E9FF9A45D15}" destId="{660DFDEC-6EC1-45EB-9489-9558C86B1B26}" srcOrd="1" destOrd="0" presId="urn:microsoft.com/office/officeart/2005/8/layout/gear1"/>
    <dgm:cxn modelId="{274151AE-6D2F-4B3E-A6E5-339136D53CD6}" type="presParOf" srcId="{66814598-0905-44B3-82D4-4E9FF9A45D15}" destId="{667FE73D-BB8C-40FC-980E-168944FE6E13}" srcOrd="2" destOrd="0" presId="urn:microsoft.com/office/officeart/2005/8/layout/gear1"/>
    <dgm:cxn modelId="{32FC1F9E-9681-4E38-B221-F542FAC686ED}" type="presParOf" srcId="{66814598-0905-44B3-82D4-4E9FF9A45D15}" destId="{DD48F765-B262-4AD7-BD27-CEBD45733C28}" srcOrd="3" destOrd="0" presId="urn:microsoft.com/office/officeart/2005/8/layout/gear1"/>
    <dgm:cxn modelId="{0329F509-5990-4624-A37F-BF350CDDA3D4}" type="presParOf" srcId="{66814598-0905-44B3-82D4-4E9FF9A45D15}" destId="{6703301A-E015-4880-B70D-A27B1313044A}" srcOrd="4" destOrd="0" presId="urn:microsoft.com/office/officeart/2005/8/layout/gear1"/>
    <dgm:cxn modelId="{48DB57D1-0EF5-4BAE-9ECC-5826FB1797EB}" type="presParOf" srcId="{66814598-0905-44B3-82D4-4E9FF9A45D15}" destId="{D4DA0F6D-F2A6-438D-B9E6-311D3CF3A90D}" srcOrd="5" destOrd="0" presId="urn:microsoft.com/office/officeart/2005/8/layout/gear1"/>
    <dgm:cxn modelId="{720086DF-6988-4B11-8449-3DBA35CB939A}" type="presParOf" srcId="{66814598-0905-44B3-82D4-4E9FF9A45D15}" destId="{04801F2F-4D61-4914-A68C-49C55AB607CA}" srcOrd="6" destOrd="0" presId="urn:microsoft.com/office/officeart/2005/8/layout/gear1"/>
    <dgm:cxn modelId="{23D7FDD7-F0A5-473D-84D8-D8079C57036F}" type="presParOf" srcId="{66814598-0905-44B3-82D4-4E9FF9A45D15}" destId="{176D7B73-D4E3-43A7-B90D-A42ABB392E54}" srcOrd="7" destOrd="0" presId="urn:microsoft.com/office/officeart/2005/8/layout/gear1"/>
    <dgm:cxn modelId="{D480530F-C1CA-4DA1-8685-9531BD78A162}" type="presParOf" srcId="{66814598-0905-44B3-82D4-4E9FF9A45D15}" destId="{B114A6F5-4C88-45A2-887A-8B40BB8D5C9E}" srcOrd="8" destOrd="0" presId="urn:microsoft.com/office/officeart/2005/8/layout/gear1"/>
    <dgm:cxn modelId="{9C29E73D-019B-4287-AE60-9E9E172293D0}" type="presParOf" srcId="{66814598-0905-44B3-82D4-4E9FF9A45D15}" destId="{E34C4463-F2F2-42BE-898F-8286D718786F}" srcOrd="9" destOrd="0" presId="urn:microsoft.com/office/officeart/2005/8/layout/gear1"/>
    <dgm:cxn modelId="{140F9AFA-5A9F-44C1-B980-47C1D05AA724}" type="presParOf" srcId="{66814598-0905-44B3-82D4-4E9FF9A45D15}" destId="{3BBE4403-DA10-4BC6-87BD-706302B13153}" srcOrd="10" destOrd="0" presId="urn:microsoft.com/office/officeart/2005/8/layout/gear1"/>
    <dgm:cxn modelId="{F2DB69C3-7A68-4D9B-B8AD-DBAE2A1CC3DA}" type="presParOf" srcId="{66814598-0905-44B3-82D4-4E9FF9A45D15}" destId="{657953CD-23D8-4B3A-A81C-41B1DF45B86D}" srcOrd="11" destOrd="0" presId="urn:microsoft.com/office/officeart/2005/8/layout/gear1"/>
    <dgm:cxn modelId="{F23ADD8B-BB0B-4708-97B7-389F5C83CF6E}" type="presParOf" srcId="{66814598-0905-44B3-82D4-4E9FF9A45D15}" destId="{8189253A-B691-4537-B141-6A5016844FCF}" srcOrd="12" destOrd="0" presId="urn:microsoft.com/office/officeart/2005/8/layout/gear1"/>
    <dgm:cxn modelId="{889E5B8C-A562-44A8-AC94-C8DF24D7CBAE}" type="presParOf" srcId="{66814598-0905-44B3-82D4-4E9FF9A45D15}" destId="{06143CCA-13D2-40D0-932D-88618EB60147}" srcOrd="13" destOrd="0" presId="urn:microsoft.com/office/officeart/2005/8/layout/gear1"/>
    <dgm:cxn modelId="{FBA9FA82-7E0B-445D-89A4-A8BAEF2FC772}" type="presParOf" srcId="{66814598-0905-44B3-82D4-4E9FF9A45D15}" destId="{BFFDA992-5E82-4E68-AFC6-4D7E71FB2525}" srcOrd="14" destOrd="0" presId="urn:microsoft.com/office/officeart/2005/8/layout/gear1"/>
    <dgm:cxn modelId="{971A107B-D0CB-42F5-A103-235F2DBC1982}" type="presParOf" srcId="{66814598-0905-44B3-82D4-4E9FF9A45D15}" destId="{59BEED4B-83FB-4C1D-9FAE-1A3369FDA367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AC6972-884B-4D9C-8E5E-E79A75B20B8E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E"/>
        </a:p>
      </dgm:t>
    </dgm:pt>
    <dgm:pt modelId="{50DB6C6A-E013-4040-8176-7C7897479D83}">
      <dgm:prSet phldrT="[Text]"/>
      <dgm:spPr/>
      <dgm:t>
        <a:bodyPr/>
        <a:lstStyle/>
        <a:p>
          <a:r>
            <a:rPr lang="en-IE" dirty="0"/>
            <a:t>2. Parents promote children’s maintenance of the heritage language</a:t>
          </a:r>
        </a:p>
      </dgm:t>
    </dgm:pt>
    <dgm:pt modelId="{A3997B56-6ED8-416B-A729-229992209BA0}" type="parTrans" cxnId="{27E055E6-A128-4887-A61B-CAD04FEA3B16}">
      <dgm:prSet/>
      <dgm:spPr/>
      <dgm:t>
        <a:bodyPr/>
        <a:lstStyle/>
        <a:p>
          <a:endParaRPr lang="en-IE"/>
        </a:p>
      </dgm:t>
    </dgm:pt>
    <dgm:pt modelId="{DC3CFB99-C3B7-49C9-AD64-CF30411FC733}" type="sibTrans" cxnId="{27E055E6-A128-4887-A61B-CAD04FEA3B16}">
      <dgm:prSet/>
      <dgm:spPr/>
      <dgm:t>
        <a:bodyPr/>
        <a:lstStyle/>
        <a:p>
          <a:endParaRPr lang="en-IE"/>
        </a:p>
      </dgm:t>
    </dgm:pt>
    <dgm:pt modelId="{124E25CB-4009-4B5C-9D30-6F27EDDC5B50}">
      <dgm:prSet phldrT="[Text]"/>
      <dgm:spPr/>
      <dgm:t>
        <a:bodyPr/>
        <a:lstStyle/>
        <a:p>
          <a:r>
            <a:rPr lang="en-IE" dirty="0"/>
            <a:t>3. Increase in uptake of heritage language courses in secondary</a:t>
          </a:r>
        </a:p>
      </dgm:t>
    </dgm:pt>
    <dgm:pt modelId="{D4662416-5FAE-41B6-8D8B-CDD8DD768278}" type="parTrans" cxnId="{7F20004C-FDA0-4885-AFA2-A2B95F799BF1}">
      <dgm:prSet/>
      <dgm:spPr/>
      <dgm:t>
        <a:bodyPr/>
        <a:lstStyle/>
        <a:p>
          <a:endParaRPr lang="en-IE"/>
        </a:p>
      </dgm:t>
    </dgm:pt>
    <dgm:pt modelId="{835346E7-A5C2-4644-B87F-8CFC08C8058A}" type="sibTrans" cxnId="{7F20004C-FDA0-4885-AFA2-A2B95F799BF1}">
      <dgm:prSet/>
      <dgm:spPr/>
      <dgm:t>
        <a:bodyPr/>
        <a:lstStyle/>
        <a:p>
          <a:endParaRPr lang="en-IE"/>
        </a:p>
      </dgm:t>
    </dgm:pt>
    <dgm:pt modelId="{A59D78CD-578A-484C-9944-94DF7C2B8D4B}">
      <dgm:prSet phldrT="[Text]"/>
      <dgm:spPr/>
      <dgm:t>
        <a:bodyPr/>
        <a:lstStyle/>
        <a:p>
          <a:r>
            <a:rPr lang="en-IE" dirty="0"/>
            <a:t>More good quality heritage language speakers</a:t>
          </a:r>
        </a:p>
      </dgm:t>
    </dgm:pt>
    <dgm:pt modelId="{E408ABDB-D8A0-4F1C-B9DE-D86DCC51A377}" type="parTrans" cxnId="{987EECCF-F1FC-41A8-904A-A7741B896E73}">
      <dgm:prSet/>
      <dgm:spPr/>
      <dgm:t>
        <a:bodyPr/>
        <a:lstStyle/>
        <a:p>
          <a:endParaRPr lang="en-IE"/>
        </a:p>
      </dgm:t>
    </dgm:pt>
    <dgm:pt modelId="{5EBF891C-4E55-4BB9-9E7D-2E943A51F34A}" type="sibTrans" cxnId="{987EECCF-F1FC-41A8-904A-A7741B896E73}">
      <dgm:prSet/>
      <dgm:spPr/>
      <dgm:t>
        <a:bodyPr/>
        <a:lstStyle/>
        <a:p>
          <a:endParaRPr lang="en-IE"/>
        </a:p>
      </dgm:t>
    </dgm:pt>
    <dgm:pt modelId="{5B7B7E5B-E756-460D-A339-2FAF56C4EEF5}">
      <dgm:prSet phldrT="[Text]"/>
      <dgm:spPr/>
      <dgm:t>
        <a:bodyPr/>
        <a:lstStyle/>
        <a:p>
          <a:r>
            <a:rPr lang="en-IE" dirty="0"/>
            <a:t>More fluent speakers of foreign languages = more language teachers and more employable in the global workforce</a:t>
          </a:r>
        </a:p>
      </dgm:t>
    </dgm:pt>
    <dgm:pt modelId="{9401FE03-0440-424B-9DF9-C95F4F463B92}" type="parTrans" cxnId="{8EC5D70F-D6DA-493E-B343-F03D75267CAB}">
      <dgm:prSet/>
      <dgm:spPr/>
      <dgm:t>
        <a:bodyPr/>
        <a:lstStyle/>
        <a:p>
          <a:endParaRPr lang="en-IE"/>
        </a:p>
      </dgm:t>
    </dgm:pt>
    <dgm:pt modelId="{16F29E8A-38CB-4F86-8EA4-FEAEF0A13C79}" type="sibTrans" cxnId="{8EC5D70F-D6DA-493E-B343-F03D75267CAB}">
      <dgm:prSet/>
      <dgm:spPr/>
      <dgm:t>
        <a:bodyPr/>
        <a:lstStyle/>
        <a:p>
          <a:endParaRPr lang="en-IE"/>
        </a:p>
      </dgm:t>
    </dgm:pt>
    <dgm:pt modelId="{D0017668-FAF0-4982-9F36-0EE5BEF9F154}">
      <dgm:prSet phldrT="[Text]"/>
      <dgm:spPr/>
      <dgm:t>
        <a:bodyPr/>
        <a:lstStyle/>
        <a:p>
          <a:r>
            <a:rPr lang="en-IE" dirty="0"/>
            <a:t>1. Empower parents</a:t>
          </a:r>
        </a:p>
      </dgm:t>
    </dgm:pt>
    <dgm:pt modelId="{E756D194-2315-4EA7-B171-B77B04A775E8}" type="parTrans" cxnId="{E5EE97B3-DF1A-4D81-AB4B-E806D656782F}">
      <dgm:prSet/>
      <dgm:spPr/>
      <dgm:t>
        <a:bodyPr/>
        <a:lstStyle/>
        <a:p>
          <a:endParaRPr lang="en-IE"/>
        </a:p>
      </dgm:t>
    </dgm:pt>
    <dgm:pt modelId="{064ECD30-030E-4556-81CC-99EEE42A0B38}" type="sibTrans" cxnId="{E5EE97B3-DF1A-4D81-AB4B-E806D656782F}">
      <dgm:prSet/>
      <dgm:spPr/>
      <dgm:t>
        <a:bodyPr/>
        <a:lstStyle/>
        <a:p>
          <a:endParaRPr lang="en-IE"/>
        </a:p>
      </dgm:t>
    </dgm:pt>
    <dgm:pt modelId="{CA07F8A3-C564-451B-9391-C3876F00B692}" type="pres">
      <dgm:prSet presAssocID="{7AAC6972-884B-4D9C-8E5E-E79A75B20B8E}" presName="cycle" presStyleCnt="0">
        <dgm:presLayoutVars>
          <dgm:dir/>
          <dgm:resizeHandles val="exact"/>
        </dgm:presLayoutVars>
      </dgm:prSet>
      <dgm:spPr/>
    </dgm:pt>
    <dgm:pt modelId="{F9E93880-5175-4820-A6CB-E667D726EB13}" type="pres">
      <dgm:prSet presAssocID="{50DB6C6A-E013-4040-8176-7C7897479D83}" presName="node" presStyleLbl="node1" presStyleIdx="0" presStyleCnt="5">
        <dgm:presLayoutVars>
          <dgm:bulletEnabled val="1"/>
        </dgm:presLayoutVars>
      </dgm:prSet>
      <dgm:spPr/>
    </dgm:pt>
    <dgm:pt modelId="{6650C05B-AF68-4651-88A5-4D76BA0A97F9}" type="pres">
      <dgm:prSet presAssocID="{50DB6C6A-E013-4040-8176-7C7897479D83}" presName="spNode" presStyleCnt="0"/>
      <dgm:spPr/>
    </dgm:pt>
    <dgm:pt modelId="{048FC015-2F61-4BF8-80E8-F4F02A746B39}" type="pres">
      <dgm:prSet presAssocID="{DC3CFB99-C3B7-49C9-AD64-CF30411FC733}" presName="sibTrans" presStyleLbl="sibTrans1D1" presStyleIdx="0" presStyleCnt="5"/>
      <dgm:spPr/>
    </dgm:pt>
    <dgm:pt modelId="{D952C8ED-BB74-4717-9A76-28CB8C08EC38}" type="pres">
      <dgm:prSet presAssocID="{124E25CB-4009-4B5C-9D30-6F27EDDC5B50}" presName="node" presStyleLbl="node1" presStyleIdx="1" presStyleCnt="5">
        <dgm:presLayoutVars>
          <dgm:bulletEnabled val="1"/>
        </dgm:presLayoutVars>
      </dgm:prSet>
      <dgm:spPr/>
    </dgm:pt>
    <dgm:pt modelId="{78C49B30-BD8E-4C86-9CEB-18FFADD2248C}" type="pres">
      <dgm:prSet presAssocID="{124E25CB-4009-4B5C-9D30-6F27EDDC5B50}" presName="spNode" presStyleCnt="0"/>
      <dgm:spPr/>
    </dgm:pt>
    <dgm:pt modelId="{1F44B09A-752E-46FD-8868-E733B77597AD}" type="pres">
      <dgm:prSet presAssocID="{835346E7-A5C2-4644-B87F-8CFC08C8058A}" presName="sibTrans" presStyleLbl="sibTrans1D1" presStyleIdx="1" presStyleCnt="5"/>
      <dgm:spPr/>
    </dgm:pt>
    <dgm:pt modelId="{87A09BEC-268C-448F-83F0-F25E5AADA500}" type="pres">
      <dgm:prSet presAssocID="{A59D78CD-578A-484C-9944-94DF7C2B8D4B}" presName="node" presStyleLbl="node1" presStyleIdx="2" presStyleCnt="5">
        <dgm:presLayoutVars>
          <dgm:bulletEnabled val="1"/>
        </dgm:presLayoutVars>
      </dgm:prSet>
      <dgm:spPr/>
    </dgm:pt>
    <dgm:pt modelId="{525FA219-32F5-4698-86B6-7B76333870DC}" type="pres">
      <dgm:prSet presAssocID="{A59D78CD-578A-484C-9944-94DF7C2B8D4B}" presName="spNode" presStyleCnt="0"/>
      <dgm:spPr/>
    </dgm:pt>
    <dgm:pt modelId="{5EE18F66-F345-46A6-9DD5-60249B8A0232}" type="pres">
      <dgm:prSet presAssocID="{5EBF891C-4E55-4BB9-9E7D-2E943A51F34A}" presName="sibTrans" presStyleLbl="sibTrans1D1" presStyleIdx="2" presStyleCnt="5"/>
      <dgm:spPr/>
    </dgm:pt>
    <dgm:pt modelId="{844EF53C-8FBD-43AA-AE7D-46A2057C4C6D}" type="pres">
      <dgm:prSet presAssocID="{5B7B7E5B-E756-460D-A339-2FAF56C4EEF5}" presName="node" presStyleLbl="node1" presStyleIdx="3" presStyleCnt="5">
        <dgm:presLayoutVars>
          <dgm:bulletEnabled val="1"/>
        </dgm:presLayoutVars>
      </dgm:prSet>
      <dgm:spPr/>
    </dgm:pt>
    <dgm:pt modelId="{36E7C3AD-F70B-44BB-889B-6B251008B903}" type="pres">
      <dgm:prSet presAssocID="{5B7B7E5B-E756-460D-A339-2FAF56C4EEF5}" presName="spNode" presStyleCnt="0"/>
      <dgm:spPr/>
    </dgm:pt>
    <dgm:pt modelId="{C4A6D9C8-2107-4007-825A-D7D3F385CF27}" type="pres">
      <dgm:prSet presAssocID="{16F29E8A-38CB-4F86-8EA4-FEAEF0A13C79}" presName="sibTrans" presStyleLbl="sibTrans1D1" presStyleIdx="3" presStyleCnt="5"/>
      <dgm:spPr/>
    </dgm:pt>
    <dgm:pt modelId="{60338EF7-3CBF-4D9A-A40D-97F008031EF5}" type="pres">
      <dgm:prSet presAssocID="{D0017668-FAF0-4982-9F36-0EE5BEF9F154}" presName="node" presStyleLbl="node1" presStyleIdx="4" presStyleCnt="5">
        <dgm:presLayoutVars>
          <dgm:bulletEnabled val="1"/>
        </dgm:presLayoutVars>
      </dgm:prSet>
      <dgm:spPr/>
    </dgm:pt>
    <dgm:pt modelId="{8F4F9F5D-C198-407B-A80B-C282A94D13D0}" type="pres">
      <dgm:prSet presAssocID="{D0017668-FAF0-4982-9F36-0EE5BEF9F154}" presName="spNode" presStyleCnt="0"/>
      <dgm:spPr/>
    </dgm:pt>
    <dgm:pt modelId="{25B2B897-889C-4252-A1B2-39938FD906BF}" type="pres">
      <dgm:prSet presAssocID="{064ECD30-030E-4556-81CC-99EEE42A0B38}" presName="sibTrans" presStyleLbl="sibTrans1D1" presStyleIdx="4" presStyleCnt="5"/>
      <dgm:spPr/>
    </dgm:pt>
  </dgm:ptLst>
  <dgm:cxnLst>
    <dgm:cxn modelId="{FE696201-3F65-417D-B389-F0D1CD0822AD}" type="presOf" srcId="{5B7B7E5B-E756-460D-A339-2FAF56C4EEF5}" destId="{844EF53C-8FBD-43AA-AE7D-46A2057C4C6D}" srcOrd="0" destOrd="0" presId="urn:microsoft.com/office/officeart/2005/8/layout/cycle5"/>
    <dgm:cxn modelId="{F893F509-7347-4E9F-B9EC-CDB38492A56B}" type="presOf" srcId="{124E25CB-4009-4B5C-9D30-6F27EDDC5B50}" destId="{D952C8ED-BB74-4717-9A76-28CB8C08EC38}" srcOrd="0" destOrd="0" presId="urn:microsoft.com/office/officeart/2005/8/layout/cycle5"/>
    <dgm:cxn modelId="{8EC5D70F-D6DA-493E-B343-F03D75267CAB}" srcId="{7AAC6972-884B-4D9C-8E5E-E79A75B20B8E}" destId="{5B7B7E5B-E756-460D-A339-2FAF56C4EEF5}" srcOrd="3" destOrd="0" parTransId="{9401FE03-0440-424B-9DF9-C95F4F463B92}" sibTransId="{16F29E8A-38CB-4F86-8EA4-FEAEF0A13C79}"/>
    <dgm:cxn modelId="{310F681D-BE35-44EC-ACEF-C2D7C52FE8DD}" type="presOf" srcId="{D0017668-FAF0-4982-9F36-0EE5BEF9F154}" destId="{60338EF7-3CBF-4D9A-A40D-97F008031EF5}" srcOrd="0" destOrd="0" presId="urn:microsoft.com/office/officeart/2005/8/layout/cycle5"/>
    <dgm:cxn modelId="{D1C3422B-2A75-4EDE-9C16-222FA0D9265D}" type="presOf" srcId="{50DB6C6A-E013-4040-8176-7C7897479D83}" destId="{F9E93880-5175-4820-A6CB-E667D726EB13}" srcOrd="0" destOrd="0" presId="urn:microsoft.com/office/officeart/2005/8/layout/cycle5"/>
    <dgm:cxn modelId="{0B28CA44-94D3-4D5B-8E2D-96F412A3A10C}" type="presOf" srcId="{835346E7-A5C2-4644-B87F-8CFC08C8058A}" destId="{1F44B09A-752E-46FD-8868-E733B77597AD}" srcOrd="0" destOrd="0" presId="urn:microsoft.com/office/officeart/2005/8/layout/cycle5"/>
    <dgm:cxn modelId="{0D50E069-7805-4FDC-9E6D-AC22E3D45DE3}" type="presOf" srcId="{DC3CFB99-C3B7-49C9-AD64-CF30411FC733}" destId="{048FC015-2F61-4BF8-80E8-F4F02A746B39}" srcOrd="0" destOrd="0" presId="urn:microsoft.com/office/officeart/2005/8/layout/cycle5"/>
    <dgm:cxn modelId="{7F20004C-FDA0-4885-AFA2-A2B95F799BF1}" srcId="{7AAC6972-884B-4D9C-8E5E-E79A75B20B8E}" destId="{124E25CB-4009-4B5C-9D30-6F27EDDC5B50}" srcOrd="1" destOrd="0" parTransId="{D4662416-5FAE-41B6-8D8B-CDD8DD768278}" sibTransId="{835346E7-A5C2-4644-B87F-8CFC08C8058A}"/>
    <dgm:cxn modelId="{C8441291-6112-4649-BF57-015792ED9217}" type="presOf" srcId="{5EBF891C-4E55-4BB9-9E7D-2E943A51F34A}" destId="{5EE18F66-F345-46A6-9DD5-60249B8A0232}" srcOrd="0" destOrd="0" presId="urn:microsoft.com/office/officeart/2005/8/layout/cycle5"/>
    <dgm:cxn modelId="{108CF9B0-5FDA-4CEA-9738-83DB0E238E3C}" type="presOf" srcId="{7AAC6972-884B-4D9C-8E5E-E79A75B20B8E}" destId="{CA07F8A3-C564-451B-9391-C3876F00B692}" srcOrd="0" destOrd="0" presId="urn:microsoft.com/office/officeart/2005/8/layout/cycle5"/>
    <dgm:cxn modelId="{E5EE97B3-DF1A-4D81-AB4B-E806D656782F}" srcId="{7AAC6972-884B-4D9C-8E5E-E79A75B20B8E}" destId="{D0017668-FAF0-4982-9F36-0EE5BEF9F154}" srcOrd="4" destOrd="0" parTransId="{E756D194-2315-4EA7-B171-B77B04A775E8}" sibTransId="{064ECD30-030E-4556-81CC-99EEE42A0B38}"/>
    <dgm:cxn modelId="{07577EB4-FE3E-4CDB-999D-0F9610A7F61F}" type="presOf" srcId="{064ECD30-030E-4556-81CC-99EEE42A0B38}" destId="{25B2B897-889C-4252-A1B2-39938FD906BF}" srcOrd="0" destOrd="0" presId="urn:microsoft.com/office/officeart/2005/8/layout/cycle5"/>
    <dgm:cxn modelId="{7B6FF4C3-739B-4541-90AA-897F302B5D12}" type="presOf" srcId="{A59D78CD-578A-484C-9944-94DF7C2B8D4B}" destId="{87A09BEC-268C-448F-83F0-F25E5AADA500}" srcOrd="0" destOrd="0" presId="urn:microsoft.com/office/officeart/2005/8/layout/cycle5"/>
    <dgm:cxn modelId="{987EECCF-F1FC-41A8-904A-A7741B896E73}" srcId="{7AAC6972-884B-4D9C-8E5E-E79A75B20B8E}" destId="{A59D78CD-578A-484C-9944-94DF7C2B8D4B}" srcOrd="2" destOrd="0" parTransId="{E408ABDB-D8A0-4F1C-B9DE-D86DCC51A377}" sibTransId="{5EBF891C-4E55-4BB9-9E7D-2E943A51F34A}"/>
    <dgm:cxn modelId="{610C10D4-DCA0-4B5C-BE80-BEAE9954D39E}" type="presOf" srcId="{16F29E8A-38CB-4F86-8EA4-FEAEF0A13C79}" destId="{C4A6D9C8-2107-4007-825A-D7D3F385CF27}" srcOrd="0" destOrd="0" presId="urn:microsoft.com/office/officeart/2005/8/layout/cycle5"/>
    <dgm:cxn modelId="{27E055E6-A128-4887-A61B-CAD04FEA3B16}" srcId="{7AAC6972-884B-4D9C-8E5E-E79A75B20B8E}" destId="{50DB6C6A-E013-4040-8176-7C7897479D83}" srcOrd="0" destOrd="0" parTransId="{A3997B56-6ED8-416B-A729-229992209BA0}" sibTransId="{DC3CFB99-C3B7-49C9-AD64-CF30411FC733}"/>
    <dgm:cxn modelId="{101590B6-CD4C-4F15-80D9-A226FD037B15}" type="presParOf" srcId="{CA07F8A3-C564-451B-9391-C3876F00B692}" destId="{F9E93880-5175-4820-A6CB-E667D726EB13}" srcOrd="0" destOrd="0" presId="urn:microsoft.com/office/officeart/2005/8/layout/cycle5"/>
    <dgm:cxn modelId="{B04BB1BA-EC24-4624-8FE1-4DEC3071E405}" type="presParOf" srcId="{CA07F8A3-C564-451B-9391-C3876F00B692}" destId="{6650C05B-AF68-4651-88A5-4D76BA0A97F9}" srcOrd="1" destOrd="0" presId="urn:microsoft.com/office/officeart/2005/8/layout/cycle5"/>
    <dgm:cxn modelId="{E6A341D4-014C-49C4-A560-7E464817F6C0}" type="presParOf" srcId="{CA07F8A3-C564-451B-9391-C3876F00B692}" destId="{048FC015-2F61-4BF8-80E8-F4F02A746B39}" srcOrd="2" destOrd="0" presId="urn:microsoft.com/office/officeart/2005/8/layout/cycle5"/>
    <dgm:cxn modelId="{DDD50987-594B-45DE-BDA3-513035896758}" type="presParOf" srcId="{CA07F8A3-C564-451B-9391-C3876F00B692}" destId="{D952C8ED-BB74-4717-9A76-28CB8C08EC38}" srcOrd="3" destOrd="0" presId="urn:microsoft.com/office/officeart/2005/8/layout/cycle5"/>
    <dgm:cxn modelId="{84A51E76-AB88-48C6-84F2-62795A8ED3BA}" type="presParOf" srcId="{CA07F8A3-C564-451B-9391-C3876F00B692}" destId="{78C49B30-BD8E-4C86-9CEB-18FFADD2248C}" srcOrd="4" destOrd="0" presId="urn:microsoft.com/office/officeart/2005/8/layout/cycle5"/>
    <dgm:cxn modelId="{97496B51-80E3-4E7E-9642-B1892D877328}" type="presParOf" srcId="{CA07F8A3-C564-451B-9391-C3876F00B692}" destId="{1F44B09A-752E-46FD-8868-E733B77597AD}" srcOrd="5" destOrd="0" presId="urn:microsoft.com/office/officeart/2005/8/layout/cycle5"/>
    <dgm:cxn modelId="{43956F84-E839-4E5E-8FD9-150F293531B0}" type="presParOf" srcId="{CA07F8A3-C564-451B-9391-C3876F00B692}" destId="{87A09BEC-268C-448F-83F0-F25E5AADA500}" srcOrd="6" destOrd="0" presId="urn:microsoft.com/office/officeart/2005/8/layout/cycle5"/>
    <dgm:cxn modelId="{C55A3E88-FE16-471E-A8EC-5389897C6A56}" type="presParOf" srcId="{CA07F8A3-C564-451B-9391-C3876F00B692}" destId="{525FA219-32F5-4698-86B6-7B76333870DC}" srcOrd="7" destOrd="0" presId="urn:microsoft.com/office/officeart/2005/8/layout/cycle5"/>
    <dgm:cxn modelId="{D279268F-0573-403B-B8C0-460D1C915197}" type="presParOf" srcId="{CA07F8A3-C564-451B-9391-C3876F00B692}" destId="{5EE18F66-F345-46A6-9DD5-60249B8A0232}" srcOrd="8" destOrd="0" presId="urn:microsoft.com/office/officeart/2005/8/layout/cycle5"/>
    <dgm:cxn modelId="{9C16F007-E287-48F8-A64B-D46B2B5E82ED}" type="presParOf" srcId="{CA07F8A3-C564-451B-9391-C3876F00B692}" destId="{844EF53C-8FBD-43AA-AE7D-46A2057C4C6D}" srcOrd="9" destOrd="0" presId="urn:microsoft.com/office/officeart/2005/8/layout/cycle5"/>
    <dgm:cxn modelId="{7EC8B2EF-CC98-46DA-97CA-66345D6BC5EE}" type="presParOf" srcId="{CA07F8A3-C564-451B-9391-C3876F00B692}" destId="{36E7C3AD-F70B-44BB-889B-6B251008B903}" srcOrd="10" destOrd="0" presId="urn:microsoft.com/office/officeart/2005/8/layout/cycle5"/>
    <dgm:cxn modelId="{7BB96E41-50F2-49C0-A9FA-296D361833F4}" type="presParOf" srcId="{CA07F8A3-C564-451B-9391-C3876F00B692}" destId="{C4A6D9C8-2107-4007-825A-D7D3F385CF27}" srcOrd="11" destOrd="0" presId="urn:microsoft.com/office/officeart/2005/8/layout/cycle5"/>
    <dgm:cxn modelId="{C0AB7F95-17B1-400F-9950-D3D291CF9AD1}" type="presParOf" srcId="{CA07F8A3-C564-451B-9391-C3876F00B692}" destId="{60338EF7-3CBF-4D9A-A40D-97F008031EF5}" srcOrd="12" destOrd="0" presId="urn:microsoft.com/office/officeart/2005/8/layout/cycle5"/>
    <dgm:cxn modelId="{EDB3CA16-8613-4741-8B0D-78D3F658E2A6}" type="presParOf" srcId="{CA07F8A3-C564-451B-9391-C3876F00B692}" destId="{8F4F9F5D-C198-407B-A80B-C282A94D13D0}" srcOrd="13" destOrd="0" presId="urn:microsoft.com/office/officeart/2005/8/layout/cycle5"/>
    <dgm:cxn modelId="{E588336D-5B4A-4FFE-A709-56FA70616C67}" type="presParOf" srcId="{CA07F8A3-C564-451B-9391-C3876F00B692}" destId="{25B2B897-889C-4252-A1B2-39938FD906BF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F8988-AE3D-45F0-B387-ADAF4A23E9DC}">
      <dsp:nvSpPr>
        <dsp:cNvPr id="0" name=""/>
        <dsp:cNvSpPr/>
      </dsp:nvSpPr>
      <dsp:spPr>
        <a:xfrm>
          <a:off x="5838033" y="3018047"/>
          <a:ext cx="3688724" cy="3688724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/>
            <a:t>PARENTS</a:t>
          </a:r>
        </a:p>
      </dsp:txBody>
      <dsp:txXfrm>
        <a:off x="6579631" y="3882113"/>
        <a:ext cx="2205528" cy="1896080"/>
      </dsp:txXfrm>
    </dsp:sp>
    <dsp:sp modelId="{DD48F765-B262-4AD7-BD27-CEBD45733C28}">
      <dsp:nvSpPr>
        <dsp:cNvPr id="0" name=""/>
        <dsp:cNvSpPr/>
      </dsp:nvSpPr>
      <dsp:spPr>
        <a:xfrm>
          <a:off x="5368559" y="5298349"/>
          <a:ext cx="2347370" cy="14084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500" kern="1200" dirty="0"/>
            <a:t>Feel confident about raising bilingual children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500" kern="1200" dirty="0"/>
            <a:t>Transmit their language to their children</a:t>
          </a:r>
        </a:p>
      </dsp:txBody>
      <dsp:txXfrm>
        <a:off x="5409810" y="5339600"/>
        <a:ext cx="2264868" cy="1325920"/>
      </dsp:txXfrm>
    </dsp:sp>
    <dsp:sp modelId="{6703301A-E015-4880-B70D-A27B1313044A}">
      <dsp:nvSpPr>
        <dsp:cNvPr id="0" name=""/>
        <dsp:cNvSpPr/>
      </dsp:nvSpPr>
      <dsp:spPr>
        <a:xfrm>
          <a:off x="3691866" y="2146167"/>
          <a:ext cx="2682708" cy="2682708"/>
        </a:xfrm>
        <a:prstGeom prst="gear6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/>
            <a:t>CHILDREN</a:t>
          </a:r>
        </a:p>
      </dsp:txBody>
      <dsp:txXfrm>
        <a:off x="4367246" y="2825629"/>
        <a:ext cx="1331948" cy="1323784"/>
      </dsp:txXfrm>
    </dsp:sp>
    <dsp:sp modelId="{176D7B73-D4E3-43A7-B90D-A42ABB392E54}">
      <dsp:nvSpPr>
        <dsp:cNvPr id="0" name=""/>
        <dsp:cNvSpPr/>
      </dsp:nvSpPr>
      <dsp:spPr>
        <a:xfrm>
          <a:off x="2819986" y="3889927"/>
          <a:ext cx="2347370" cy="14084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500" kern="1200" dirty="0"/>
            <a:t>Feel that their language is valued and relevant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500" kern="1200" dirty="0"/>
            <a:t>Embrace their heritage language</a:t>
          </a:r>
        </a:p>
      </dsp:txBody>
      <dsp:txXfrm>
        <a:off x="2861237" y="3931178"/>
        <a:ext cx="2264868" cy="1325920"/>
      </dsp:txXfrm>
    </dsp:sp>
    <dsp:sp modelId="{B114A6F5-4C88-45A2-887A-8B40BB8D5C9E}">
      <dsp:nvSpPr>
        <dsp:cNvPr id="0" name=""/>
        <dsp:cNvSpPr/>
      </dsp:nvSpPr>
      <dsp:spPr>
        <a:xfrm rot="20700000">
          <a:off x="5194457" y="295371"/>
          <a:ext cx="2628507" cy="2628507"/>
        </a:xfrm>
        <a:prstGeom prst="gear6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/>
            <a:t>EDUCATORS</a:t>
          </a:r>
        </a:p>
      </dsp:txBody>
      <dsp:txXfrm rot="-20700000">
        <a:off x="5770966" y="871880"/>
        <a:ext cx="1475489" cy="1475489"/>
      </dsp:txXfrm>
    </dsp:sp>
    <dsp:sp modelId="{8189253A-B691-4537-B141-6A5016844FCF}">
      <dsp:nvSpPr>
        <dsp:cNvPr id="0" name=""/>
        <dsp:cNvSpPr/>
      </dsp:nvSpPr>
      <dsp:spPr>
        <a:xfrm>
          <a:off x="7179388" y="871880"/>
          <a:ext cx="2347370" cy="14084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500" kern="1200" dirty="0"/>
            <a:t>Understand that bilingualism is an asset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500" kern="1200" dirty="0"/>
            <a:t>Encourage bilingualism</a:t>
          </a:r>
        </a:p>
      </dsp:txBody>
      <dsp:txXfrm>
        <a:off x="7220639" y="913131"/>
        <a:ext cx="2264868" cy="1325920"/>
      </dsp:txXfrm>
    </dsp:sp>
    <dsp:sp modelId="{06143CCA-13D2-40D0-932D-88618EB60147}">
      <dsp:nvSpPr>
        <dsp:cNvPr id="0" name=""/>
        <dsp:cNvSpPr/>
      </dsp:nvSpPr>
      <dsp:spPr>
        <a:xfrm>
          <a:off x="5582839" y="2445098"/>
          <a:ext cx="4721567" cy="4721567"/>
        </a:xfrm>
        <a:prstGeom prst="circularArrow">
          <a:avLst>
            <a:gd name="adj1" fmla="val 4687"/>
            <a:gd name="adj2" fmla="val 299029"/>
            <a:gd name="adj3" fmla="val 2555230"/>
            <a:gd name="adj4" fmla="val 15779553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FDA992-5E82-4E68-AFC6-4D7E71FB2525}">
      <dsp:nvSpPr>
        <dsp:cNvPr id="0" name=""/>
        <dsp:cNvSpPr/>
      </dsp:nvSpPr>
      <dsp:spPr>
        <a:xfrm>
          <a:off x="3216764" y="1541802"/>
          <a:ext cx="3430513" cy="343051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EED4B-83FB-4C1D-9FAE-1A3369FDA367}">
      <dsp:nvSpPr>
        <dsp:cNvPr id="0" name=""/>
        <dsp:cNvSpPr/>
      </dsp:nvSpPr>
      <dsp:spPr>
        <a:xfrm>
          <a:off x="4586456" y="-291152"/>
          <a:ext cx="3698784" cy="369878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93880-5175-4820-A6CB-E667D726EB13}">
      <dsp:nvSpPr>
        <dsp:cNvPr id="0" name=""/>
        <dsp:cNvSpPr/>
      </dsp:nvSpPr>
      <dsp:spPr>
        <a:xfrm>
          <a:off x="5590662" y="3595"/>
          <a:ext cx="2253320" cy="14646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2. Parents promote children’s maintenance of the heritage language</a:t>
          </a:r>
        </a:p>
      </dsp:txBody>
      <dsp:txXfrm>
        <a:off x="5662161" y="75094"/>
        <a:ext cx="2110322" cy="1321660"/>
      </dsp:txXfrm>
    </dsp:sp>
    <dsp:sp modelId="{048FC015-2F61-4BF8-80E8-F4F02A746B39}">
      <dsp:nvSpPr>
        <dsp:cNvPr id="0" name=""/>
        <dsp:cNvSpPr/>
      </dsp:nvSpPr>
      <dsp:spPr>
        <a:xfrm>
          <a:off x="3793282" y="735924"/>
          <a:ext cx="5848080" cy="5848080"/>
        </a:xfrm>
        <a:custGeom>
          <a:avLst/>
          <a:gdLst/>
          <a:ahLst/>
          <a:cxnLst/>
          <a:rect l="0" t="0" r="0" b="0"/>
          <a:pathLst>
            <a:path>
              <a:moveTo>
                <a:pt x="4352034" y="372404"/>
              </a:moveTo>
              <a:arcTo wR="2924040" hR="2924040" stAng="17953984" swAng="1210668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2C8ED-BB74-4717-9A76-28CB8C08EC38}">
      <dsp:nvSpPr>
        <dsp:cNvPr id="0" name=""/>
        <dsp:cNvSpPr/>
      </dsp:nvSpPr>
      <dsp:spPr>
        <a:xfrm>
          <a:off x="8371589" y="2024057"/>
          <a:ext cx="2253320" cy="146465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3. Increase in uptake of heritage language courses in secondary</a:t>
          </a:r>
        </a:p>
      </dsp:txBody>
      <dsp:txXfrm>
        <a:off x="8443088" y="2095556"/>
        <a:ext cx="2110322" cy="1321660"/>
      </dsp:txXfrm>
    </dsp:sp>
    <dsp:sp modelId="{1F44B09A-752E-46FD-8868-E733B77597AD}">
      <dsp:nvSpPr>
        <dsp:cNvPr id="0" name=""/>
        <dsp:cNvSpPr/>
      </dsp:nvSpPr>
      <dsp:spPr>
        <a:xfrm>
          <a:off x="3793282" y="735924"/>
          <a:ext cx="5848080" cy="5848080"/>
        </a:xfrm>
        <a:custGeom>
          <a:avLst/>
          <a:gdLst/>
          <a:ahLst/>
          <a:cxnLst/>
          <a:rect l="0" t="0" r="0" b="0"/>
          <a:pathLst>
            <a:path>
              <a:moveTo>
                <a:pt x="5841049" y="3126695"/>
              </a:moveTo>
              <a:arcTo wR="2924040" hR="2924040" stAng="21838449" swAng="1359053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A09BEC-268C-448F-83F0-F25E5AADA500}">
      <dsp:nvSpPr>
        <dsp:cNvPr id="0" name=""/>
        <dsp:cNvSpPr/>
      </dsp:nvSpPr>
      <dsp:spPr>
        <a:xfrm>
          <a:off x="7309370" y="5293234"/>
          <a:ext cx="2253320" cy="146465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More good quality heritage language speakers</a:t>
          </a:r>
        </a:p>
      </dsp:txBody>
      <dsp:txXfrm>
        <a:off x="7380869" y="5364733"/>
        <a:ext cx="2110322" cy="1321660"/>
      </dsp:txXfrm>
    </dsp:sp>
    <dsp:sp modelId="{5EE18F66-F345-46A6-9DD5-60249B8A0232}">
      <dsp:nvSpPr>
        <dsp:cNvPr id="0" name=""/>
        <dsp:cNvSpPr/>
      </dsp:nvSpPr>
      <dsp:spPr>
        <a:xfrm>
          <a:off x="3793282" y="735924"/>
          <a:ext cx="5848080" cy="5848080"/>
        </a:xfrm>
        <a:custGeom>
          <a:avLst/>
          <a:gdLst/>
          <a:ahLst/>
          <a:cxnLst/>
          <a:rect l="0" t="0" r="0" b="0"/>
          <a:pathLst>
            <a:path>
              <a:moveTo>
                <a:pt x="3282486" y="5826027"/>
              </a:moveTo>
              <a:arcTo wR="2924040" hR="2924040" stAng="4977518" swAng="844965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EF53C-8FBD-43AA-AE7D-46A2057C4C6D}">
      <dsp:nvSpPr>
        <dsp:cNvPr id="0" name=""/>
        <dsp:cNvSpPr/>
      </dsp:nvSpPr>
      <dsp:spPr>
        <a:xfrm>
          <a:off x="3871954" y="5293234"/>
          <a:ext cx="2253320" cy="146465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More fluent speakers of foreign languages = more language teachers and more employable in the global workforce</a:t>
          </a:r>
        </a:p>
      </dsp:txBody>
      <dsp:txXfrm>
        <a:off x="3943453" y="5364733"/>
        <a:ext cx="2110322" cy="1321660"/>
      </dsp:txXfrm>
    </dsp:sp>
    <dsp:sp modelId="{C4A6D9C8-2107-4007-825A-D7D3F385CF27}">
      <dsp:nvSpPr>
        <dsp:cNvPr id="0" name=""/>
        <dsp:cNvSpPr/>
      </dsp:nvSpPr>
      <dsp:spPr>
        <a:xfrm>
          <a:off x="3793282" y="735924"/>
          <a:ext cx="5848080" cy="5848080"/>
        </a:xfrm>
        <a:custGeom>
          <a:avLst/>
          <a:gdLst/>
          <a:ahLst/>
          <a:cxnLst/>
          <a:rect l="0" t="0" r="0" b="0"/>
          <a:pathLst>
            <a:path>
              <a:moveTo>
                <a:pt x="310069" y="4234448"/>
              </a:moveTo>
              <a:arcTo wR="2924040" hR="2924040" stAng="9202498" swAng="1359053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38EF7-3CBF-4D9A-A40D-97F008031EF5}">
      <dsp:nvSpPr>
        <dsp:cNvPr id="0" name=""/>
        <dsp:cNvSpPr/>
      </dsp:nvSpPr>
      <dsp:spPr>
        <a:xfrm>
          <a:off x="2809734" y="2024057"/>
          <a:ext cx="2253320" cy="146465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1. Empower parents</a:t>
          </a:r>
        </a:p>
      </dsp:txBody>
      <dsp:txXfrm>
        <a:off x="2881233" y="2095556"/>
        <a:ext cx="2110322" cy="1321660"/>
      </dsp:txXfrm>
    </dsp:sp>
    <dsp:sp modelId="{25B2B897-889C-4252-A1B2-39938FD906BF}">
      <dsp:nvSpPr>
        <dsp:cNvPr id="0" name=""/>
        <dsp:cNvSpPr/>
      </dsp:nvSpPr>
      <dsp:spPr>
        <a:xfrm>
          <a:off x="3793282" y="735924"/>
          <a:ext cx="5848080" cy="5848080"/>
        </a:xfrm>
        <a:custGeom>
          <a:avLst/>
          <a:gdLst/>
          <a:ahLst/>
          <a:cxnLst/>
          <a:rect l="0" t="0" r="0" b="0"/>
          <a:pathLst>
            <a:path>
              <a:moveTo>
                <a:pt x="703539" y="1021571"/>
              </a:moveTo>
              <a:arcTo wR="2924040" hR="2924040" stAng="13235348" swAng="1210668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CCAE3-D711-46D8-8FE8-25A7150FF6CE}" type="datetimeFigureOut">
              <a:rPr lang="en-IE" smtClean="0"/>
              <a:t>10/05/2019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AA1F2-681B-4C70-964E-EA157F2428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15820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84FE9-67CF-4CF3-A9F4-E9DD8126A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E8D5A8-CD70-4DF5-989D-8FC35A1CF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02B89-2B3E-4266-BB2E-2E57B7C4B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D39E-C3DA-4D99-83D7-118F5EEE3E0C}" type="datetimeFigureOut">
              <a:rPr lang="en-IE" smtClean="0"/>
              <a:t>10/05/2019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42750-85B4-4CAE-9661-BF67C0D34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C5B9A-B520-44A7-B809-123DAD476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56F8-D537-4D49-A30C-EB297589F68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0284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95852-320D-46EB-B3C8-EB8ECC408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8DB16-1071-4ED8-BD8E-520027632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6276B-F7C0-4A63-A8BF-74D19B11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D39E-C3DA-4D99-83D7-118F5EEE3E0C}" type="datetimeFigureOut">
              <a:rPr lang="en-IE" smtClean="0"/>
              <a:t>10/05/2019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A831E-C74C-469D-81DF-C167FEAE3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E2829-2DAA-4E10-B6FE-E8627B1CD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56F8-D537-4D49-A30C-EB297589F68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7405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E6A939-F51E-4EB8-A9D6-6EAFF29196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C5AD43-1752-46DB-8216-AC31FC074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9096D-A2A4-4E22-AB9A-F68D1C618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D39E-C3DA-4D99-83D7-118F5EEE3E0C}" type="datetimeFigureOut">
              <a:rPr lang="en-IE" smtClean="0"/>
              <a:t>10/05/2019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4C36-9CBF-4A23-B851-5852CAC61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1EE6A-0440-4EB9-8BEB-755192327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56F8-D537-4D49-A30C-EB297589F68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39817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90840-086E-4C8B-A101-D7C0476E6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DF543-892A-439E-B367-59F94D554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EA7C5-CC45-49F5-89FD-56DC4FFF1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D39E-C3DA-4D99-83D7-118F5EEE3E0C}" type="datetimeFigureOut">
              <a:rPr lang="en-IE" smtClean="0"/>
              <a:t>10/05/2019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BD979-AF2C-4077-B799-0397B9AA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79586-7E10-44B8-B899-124AC20CB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56F8-D537-4D49-A30C-EB297589F68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2506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EAE59-5359-423F-9802-2162667D7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4CCCC-1D2F-4928-A820-CAA1AC21C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0F32E-4301-4A19-9DE7-38877D747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D39E-C3DA-4D99-83D7-118F5EEE3E0C}" type="datetimeFigureOut">
              <a:rPr lang="en-IE" smtClean="0"/>
              <a:t>10/05/2019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A5088-A689-4919-A7B5-9F27EDF6B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E920E-9AD4-408F-8E07-FC2B3B01C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56F8-D537-4D49-A30C-EB297589F68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23999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2E88D-EC8A-4120-811D-63365E19F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AA71E-6656-4B61-AC0F-CA2ED135FC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1D9BB-143D-413D-943A-B64AE8603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3C0C6-D799-4CFC-B433-5D19AD035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D39E-C3DA-4D99-83D7-118F5EEE3E0C}" type="datetimeFigureOut">
              <a:rPr lang="en-IE" smtClean="0"/>
              <a:t>10/05/2019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7A5066-7942-4C9D-A990-1778FD4AF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660562-E357-4494-95F4-8D1207264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56F8-D537-4D49-A30C-EB297589F68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576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097B3-2C9B-45BD-AE5C-05169DC2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244DB-0B19-4544-B688-D737C18BD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F1BE0-69B0-4B9E-9953-537643E53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116D6D-92BB-4A8E-BF56-88775784A0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C5CABC-F547-4BC7-8080-8BBB8A203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1100D5-AC7B-4A61-8223-3CE782543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D39E-C3DA-4D99-83D7-118F5EEE3E0C}" type="datetimeFigureOut">
              <a:rPr lang="en-IE" smtClean="0"/>
              <a:t>10/05/2019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521742-FECA-4B87-808E-26E055E9F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18FD39-0675-4A0D-84C3-7DE38C2BD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56F8-D537-4D49-A30C-EB297589F68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7630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F2941-01C4-4F0A-A518-6D308003B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D5F6C3-7C6B-4428-AF3A-B3792BA14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D39E-C3DA-4D99-83D7-118F5EEE3E0C}" type="datetimeFigureOut">
              <a:rPr lang="en-IE" smtClean="0"/>
              <a:t>10/05/2019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45AC4C-39C4-4078-8DF8-02992E728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91DEA4-330A-4867-B59D-A5D8794BC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56F8-D537-4D49-A30C-EB297589F68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4053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CCC571-CA76-475D-8A81-2FF6420C8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D39E-C3DA-4D99-83D7-118F5EEE3E0C}" type="datetimeFigureOut">
              <a:rPr lang="en-IE" smtClean="0"/>
              <a:t>10/05/2019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A4E20F-649C-44D5-A2EF-2752BF0AD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78309-2BBB-4B4A-93E6-6DB9FA0C1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56F8-D537-4D49-A30C-EB297589F68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095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3FC4E-2DC0-4DDC-B0D0-EB904C939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0298A-6729-4591-BF4D-E3CA4BFF6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BA69CF-50FA-4599-824B-14994F038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C6637-94D3-4942-9FD5-C09ADFC55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D39E-C3DA-4D99-83D7-118F5EEE3E0C}" type="datetimeFigureOut">
              <a:rPr lang="en-IE" smtClean="0"/>
              <a:t>10/05/2019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88CA1-5BD1-47C9-AB3C-5C1C5C0DB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07DDA-F577-4219-8031-1900FCE3F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56F8-D537-4D49-A30C-EB297589F68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4307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2BB6-7F20-4E3B-B952-68D703FF9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5DF13A-668C-4C94-9FBE-B8258684A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2CCE6-22F5-42E6-84F6-EECEB6E8F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CF4FE6-1BB0-47C8-BD10-1C4D33254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D39E-C3DA-4D99-83D7-118F5EEE3E0C}" type="datetimeFigureOut">
              <a:rPr lang="en-IE" smtClean="0"/>
              <a:t>10/05/2019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2B2F36-D46C-44C4-B1E2-4847AB81C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885214-5684-4F43-8A42-5FBE7151F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56F8-D537-4D49-A30C-EB297589F68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2643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73679-E358-4336-9129-04DDA1CD7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BEDE0-6CD2-4EE2-A802-146821A47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28F91-A7CC-48E1-A0F9-2197A4CF5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0D39E-C3DA-4D99-83D7-118F5EEE3E0C}" type="datetimeFigureOut">
              <a:rPr lang="en-IE" smtClean="0"/>
              <a:t>10/05/2019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DA4CF-3477-4F71-B484-773141497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1CB8C-EF48-4DC1-934B-893E64F21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256F8-D537-4D49-A30C-EB297589F68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1225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jN6ZnXvMWm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8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CE05FD-0AE8-4670-BB3F-D3026370D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1772"/>
            <a:ext cx="12224658" cy="81497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ECE1B56-0569-4264-BE1B-64291427967F}"/>
              </a:ext>
            </a:extLst>
          </p:cNvPr>
          <p:cNvSpPr txBox="1"/>
          <p:nvPr/>
        </p:nvSpPr>
        <p:spPr>
          <a:xfrm>
            <a:off x="174171" y="5617029"/>
            <a:ext cx="4136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Dr Francesca La </a:t>
            </a:r>
            <a:r>
              <a:rPr lang="en-IE" sz="24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Morgia</a:t>
            </a:r>
            <a:endParaRPr lang="en-IE" sz="24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IE" sz="24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francesca@mothertongues.ie</a:t>
            </a:r>
          </a:p>
        </p:txBody>
      </p:sp>
    </p:spTree>
    <p:extLst>
      <p:ext uri="{BB962C8B-B14F-4D97-AF65-F5344CB8AC3E}">
        <p14:creationId xmlns:p14="http://schemas.microsoft.com/office/powerpoint/2010/main" val="754982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E00F44-08FC-4919-A076-BC68DAFEC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Talk to me in…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C1EB02-0011-49D6-8346-137329A97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4394982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Meet other families</a:t>
            </a:r>
          </a:p>
          <a:p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Free and open to all</a:t>
            </a:r>
          </a:p>
          <a:p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Language is used to </a:t>
            </a:r>
            <a:r>
              <a:rPr lang="en-US" sz="20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socialise</a:t>
            </a: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outside the home and with new people</a:t>
            </a:r>
          </a:p>
          <a:p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Bilingualism becomes normal</a:t>
            </a:r>
          </a:p>
          <a:p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Easy to organize anywhere in the country, led by parents</a:t>
            </a:r>
          </a:p>
          <a:p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BF6B3A-CDE6-49E2-B102-783629BDFC11}"/>
              </a:ext>
            </a:extLst>
          </p:cNvPr>
          <p:cNvSpPr txBox="1"/>
          <p:nvPr/>
        </p:nvSpPr>
        <p:spPr>
          <a:xfrm>
            <a:off x="838200" y="4670569"/>
            <a:ext cx="4394982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Where? Any public space – child friendly</a:t>
            </a: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>
                <a:solidFill>
                  <a:schemeClr val="bg1"/>
                </a:solidFill>
              </a:rPr>
              <a:t>Dutch, Croatian, Turkish, French, Basque, Italian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414834-76A1-499F-89AA-E6617818E7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176" y="1825625"/>
            <a:ext cx="6045624" cy="4032384"/>
          </a:xfrm>
        </p:spPr>
      </p:pic>
    </p:spTree>
    <p:extLst>
      <p:ext uri="{BB962C8B-B14F-4D97-AF65-F5344CB8AC3E}">
        <p14:creationId xmlns:p14="http://schemas.microsoft.com/office/powerpoint/2010/main" val="3023589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E00F44-08FC-4919-A076-BC68DAFEC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Language Explorers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C1EB02-0011-49D6-8346-137329A97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4394982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Discovery of language and diversity</a:t>
            </a:r>
          </a:p>
          <a:p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Games to play with languages </a:t>
            </a:r>
          </a:p>
          <a:p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Home languages are used in class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BF6B3A-CDE6-49E2-B102-783629BDFC11}"/>
              </a:ext>
            </a:extLst>
          </p:cNvPr>
          <p:cNvSpPr txBox="1"/>
          <p:nvPr/>
        </p:nvSpPr>
        <p:spPr>
          <a:xfrm>
            <a:off x="838200" y="3614488"/>
            <a:ext cx="4394982" cy="203132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Where? Early years settings, Primary and Secondary Schools</a:t>
            </a:r>
          </a:p>
          <a:p>
            <a:endParaRPr lang="en-IE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IE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More than 500 pupils have taken part so far</a:t>
            </a:r>
          </a:p>
          <a:p>
            <a:r>
              <a:rPr lang="en-IE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More than 100 teachers attended training sessions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1038F91-E0D9-496A-9242-2E4469E639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072" y="1914415"/>
            <a:ext cx="5597097" cy="3731398"/>
          </a:xfrm>
        </p:spPr>
      </p:pic>
    </p:spTree>
    <p:extLst>
      <p:ext uri="{BB962C8B-B14F-4D97-AF65-F5344CB8AC3E}">
        <p14:creationId xmlns:p14="http://schemas.microsoft.com/office/powerpoint/2010/main" val="827323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C72908-37F0-4653-86CF-00189AF963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3" r="19870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D2D3B5-30D2-446A-9C89-007C6761C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Outcomes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F3BF4F01-D8E4-4A0B-8319-2C1F134A5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903574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Children </a:t>
            </a:r>
            <a:r>
              <a:rPr lang="en-US" sz="2000" dirty="0" err="1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realise</a:t>
            </a:r>
            <a:r>
              <a:rPr lang="en-US" sz="20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that all languages are equally important (English is not the only language that matters!)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Children learn about each other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Teachers learn something new about their pupils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Interest in learning about languages increases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Parents feel that their languages (and their heritage) are valued in the school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r>
              <a:rPr lang="en-IE" sz="2000" dirty="0">
                <a:hlinkClick r:id="rId4"/>
              </a:rPr>
              <a:t>https://www.youtube.com/watch?v=jN6ZnXvMWms</a:t>
            </a:r>
            <a:endParaRPr lang="en-US" sz="2000" dirty="0">
              <a:solidFill>
                <a:srgbClr val="0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547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C7835-ECB1-46E6-BFF1-388478331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haroni" panose="02010803020104030203" pitchFamily="2" charset="-79"/>
                <a:cs typeface="Aharoni" panose="02010803020104030203" pitchFamily="2" charset="-79"/>
              </a:rPr>
              <a:t>Links with Languages Connect Implementation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DBC56-DF5E-4D16-BD32-179CAA562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 Strategy sets out four overarching goals: </a:t>
            </a:r>
          </a:p>
          <a:p>
            <a:pPr marL="514350" indent="-514350">
              <a:buAutoNum type="arabicPeriod"/>
            </a:pPr>
            <a:r>
              <a:rPr lang="en-IE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Improve language proficiency by creating a more engaging learning environment. </a:t>
            </a:r>
          </a:p>
          <a:p>
            <a:pPr marL="514350" indent="-514350">
              <a:buAutoNum type="arabicPeriod"/>
            </a:pPr>
            <a:r>
              <a:rPr lang="en-IE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Diversify and increase the uptake of languages learned and cultivate the languages of the new Irish. </a:t>
            </a:r>
          </a:p>
          <a:p>
            <a:pPr marL="514350" indent="-514350">
              <a:buAutoNum type="arabicPeriod"/>
            </a:pPr>
            <a:r>
              <a:rPr lang="en-IE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Increase awareness of the importance of language learning to encourage the wider use of foreign languages. </a:t>
            </a:r>
          </a:p>
          <a:p>
            <a:pPr marL="0" indent="0">
              <a:buNone/>
            </a:pPr>
            <a:endParaRPr lang="en-IE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r>
              <a:rPr lang="en-IE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“The presence of other heritage languages in our primary schools will be explicitly acknowledged in the implementation of the new Primary Language Curriculum for early childhood and primary education.”</a:t>
            </a:r>
          </a:p>
          <a:p>
            <a:pPr marL="0" indent="0">
              <a:buNone/>
            </a:pPr>
            <a:endParaRPr lang="en-IE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931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674A-4161-4270-88A1-D21196C8E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Harnessing potential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DC31410-602E-4C82-9B56-6B4652BF48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411129"/>
              </p:ext>
            </p:extLst>
          </p:nvPr>
        </p:nvGraphicFramePr>
        <p:xfrm>
          <a:off x="1519311" y="28136"/>
          <a:ext cx="1343464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5529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2049" y="4708996"/>
            <a:ext cx="7079950" cy="1564803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612,018 + 1.76 million + many </a:t>
            </a:r>
            <a:r>
              <a:rPr lang="en-US" sz="3200" dirty="0" err="1"/>
              <a:t>many</a:t>
            </a:r>
            <a:r>
              <a:rPr lang="en-US" sz="3200" dirty="0"/>
              <a:t> more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30" y="2286799"/>
            <a:ext cx="4253920" cy="457120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002" y="0"/>
            <a:ext cx="6050997" cy="53035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8300" y="584201"/>
            <a:ext cx="4914899" cy="14773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Of the 1.76 million who said they could speak Irish, 73,803 said they speak it daily outside the education system. A further 111,473 said they spoke it weekly, while 586,535 said they spoke it less often. </a:t>
            </a:r>
          </a:p>
        </p:txBody>
      </p:sp>
    </p:spTree>
    <p:extLst>
      <p:ext uri="{BB962C8B-B14F-4D97-AF65-F5344CB8AC3E}">
        <p14:creationId xmlns:p14="http://schemas.microsoft.com/office/powerpoint/2010/main" val="495125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F2E42-97B3-4691-9C3E-F0A4F1022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>
                <a:latin typeface="Aharoni" panose="02010803020104030203" pitchFamily="2" charset="-79"/>
                <a:cs typeface="Aharoni" panose="02010803020104030203" pitchFamily="2" charset="-79"/>
              </a:rPr>
              <a:t>Mother Tongues’ impact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162678-B547-45CD-BD9C-56CFE5082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26418"/>
            <a:ext cx="5157787" cy="823912"/>
          </a:xfrm>
          <a:solidFill>
            <a:srgbClr val="FFFF00"/>
          </a:solidFill>
        </p:spPr>
        <p:txBody>
          <a:bodyPr/>
          <a:lstStyle/>
          <a:p>
            <a:r>
              <a:rPr lang="en-IE" dirty="0"/>
              <a:t>We know that…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FC7AE-99A7-4AC4-A65E-D30B99D51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64396"/>
            <a:ext cx="5157787" cy="389675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IE" sz="1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PARENTS</a:t>
            </a:r>
            <a:r>
              <a:rPr lang="en-IE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have concerns about bilingual language development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E" sz="1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TEACHERS</a:t>
            </a:r>
            <a:r>
              <a:rPr lang="en-IE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and EARLY CHILDHOOD EDUCATORS are looking for more information and training in the area of bilingualism and EAL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E" sz="1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CHILDREN</a:t>
            </a:r>
            <a:r>
              <a:rPr lang="en-IE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don’t have sufficient opportunities to use heritage languages outside the home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E" sz="1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SOCIETY</a:t>
            </a:r>
            <a:r>
              <a:rPr lang="en-IE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does not value languages and linguistic diversity – the view is that English is more important/not all languages are seen as equally valuable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404199-3661-4CB0-8F6A-8FC8889892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43049"/>
            <a:ext cx="5183188" cy="823912"/>
          </a:xfrm>
          <a:solidFill>
            <a:srgbClr val="92D050"/>
          </a:solidFill>
        </p:spPr>
        <p:txBody>
          <a:bodyPr/>
          <a:lstStyle/>
          <a:p>
            <a:r>
              <a:rPr lang="en-IE" dirty="0"/>
              <a:t>Every year we…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CEDF68-A4C1-4EF2-A418-29879253FB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64397"/>
            <a:ext cx="5183188" cy="382526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IE" sz="1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GIVE TALKS </a:t>
            </a:r>
            <a:r>
              <a:rPr lang="en-IE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 bilingual language development, reaching 1000 parents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E" sz="1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TRAIN TEACHERS</a:t>
            </a:r>
            <a:r>
              <a:rPr lang="en-IE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and EARLY CHILDHOOD EDUCATORS, impacting the lives of over 10,000 children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E" sz="1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PROVIDE OPPORTUNITIES </a:t>
            </a:r>
            <a:r>
              <a:rPr lang="en-IE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for 1000 children to use their mother tongue outside the home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E" sz="1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Organise a large festival </a:t>
            </a:r>
            <a:r>
              <a:rPr lang="en-IE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that celebrates multilingualism in Ireland, give interview on radio, newspapers and television, and bring the message to over hundreds of thousands of people.</a:t>
            </a:r>
          </a:p>
        </p:txBody>
      </p:sp>
    </p:spTree>
    <p:extLst>
      <p:ext uri="{BB962C8B-B14F-4D97-AF65-F5344CB8AC3E}">
        <p14:creationId xmlns:p14="http://schemas.microsoft.com/office/powerpoint/2010/main" val="3117185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343C2E-3C78-41CE-96C5-A09D83E83E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1225146"/>
              </p:ext>
            </p:extLst>
          </p:nvPr>
        </p:nvGraphicFramePr>
        <p:xfrm>
          <a:off x="-154745" y="0"/>
          <a:ext cx="12346745" cy="6706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phic 7" descr="Family with two children">
            <a:extLst>
              <a:ext uri="{FF2B5EF4-FFF2-40B4-BE49-F238E27FC236}">
                <a16:creationId xmlns:a16="http://schemas.microsoft.com/office/drawing/2014/main" id="{41E50878-785F-4F52-8C04-876382CCD6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96068" y="5943600"/>
            <a:ext cx="914400" cy="914400"/>
          </a:xfrm>
          <a:prstGeom prst="rect">
            <a:avLst/>
          </a:prstGeom>
        </p:spPr>
      </p:pic>
      <p:pic>
        <p:nvPicPr>
          <p:cNvPr id="10" name="Graphic 9" descr="Teacher">
            <a:extLst>
              <a:ext uri="{FF2B5EF4-FFF2-40B4-BE49-F238E27FC236}">
                <a16:creationId xmlns:a16="http://schemas.microsoft.com/office/drawing/2014/main" id="{79E64F10-8B78-49A1-B048-396E9EF0F4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22345" y="151228"/>
            <a:ext cx="914400" cy="914400"/>
          </a:xfrm>
          <a:prstGeom prst="rect">
            <a:avLst/>
          </a:prstGeom>
        </p:spPr>
      </p:pic>
      <p:pic>
        <p:nvPicPr>
          <p:cNvPr id="12" name="Graphic 11" descr="Baby crawling">
            <a:extLst>
              <a:ext uri="{FF2B5EF4-FFF2-40B4-BE49-F238E27FC236}">
                <a16:creationId xmlns:a16="http://schemas.microsoft.com/office/drawing/2014/main" id="{47B79705-E617-4380-BFD5-3A9F0B3273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09999" y="45579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35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F96D9C-1E9F-438A-B60A-6F3E4432F4A9}"/>
              </a:ext>
            </a:extLst>
          </p:cNvPr>
          <p:cNvSpPr txBox="1"/>
          <p:nvPr/>
        </p:nvSpPr>
        <p:spPr>
          <a:xfrm>
            <a:off x="3327774" y="2644170"/>
            <a:ext cx="62712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9600" dirty="0">
                <a:latin typeface="Aharoni" panose="02010803020104030203" pitchFamily="2" charset="-79"/>
                <a:cs typeface="Aharoni" panose="02010803020104030203" pitchFamily="2" charset="-79"/>
              </a:rPr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3036728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E00F44-08FC-4919-A076-BC68DAFEC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775" y="365125"/>
            <a:ext cx="1108534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Family storytelling in heritage languages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C1EB02-0011-49D6-8346-137329A97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3797807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Different language every month</a:t>
            </a:r>
          </a:p>
          <a:p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We make a list of books available in public libraries in the language</a:t>
            </a:r>
          </a:p>
          <a:p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We borrow books</a:t>
            </a:r>
          </a:p>
          <a:p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Parents read or tell stories</a:t>
            </a:r>
          </a:p>
          <a:p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 expert is at hand to ask questions about bilingualism</a:t>
            </a:r>
          </a:p>
          <a:p>
            <a:endParaRPr lang="en-US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7AFC9E-0AFD-45CA-A98C-102C491B8A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5" b="3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BF6B3A-CDE6-49E2-B102-783629BDFC11}"/>
              </a:ext>
            </a:extLst>
          </p:cNvPr>
          <p:cNvSpPr txBox="1"/>
          <p:nvPr/>
        </p:nvSpPr>
        <p:spPr>
          <a:xfrm>
            <a:off x="838200" y="5038262"/>
            <a:ext cx="3904486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Where? Dolphin’s Barn Library and Chester Beatty Library, Dublin</a:t>
            </a:r>
          </a:p>
          <a:p>
            <a:r>
              <a:rPr lang="en-IE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FUNDED BY DUBLIN CITY COUNCIL</a:t>
            </a:r>
          </a:p>
        </p:txBody>
      </p:sp>
    </p:spTree>
    <p:extLst>
      <p:ext uri="{BB962C8B-B14F-4D97-AF65-F5344CB8AC3E}">
        <p14:creationId xmlns:p14="http://schemas.microsoft.com/office/powerpoint/2010/main" val="2490715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4">
            <a:extLst>
              <a:ext uri="{FF2B5EF4-FFF2-40B4-BE49-F238E27FC236}">
                <a16:creationId xmlns:a16="http://schemas.microsoft.com/office/drawing/2014/main" id="{84D42C3E-4078-4696-9EF8-78105A3920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0" r="18863"/>
          <a:stretch/>
        </p:blipFill>
        <p:spPr>
          <a:xfrm>
            <a:off x="-11909" y="10"/>
            <a:ext cx="6324601" cy="685799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9AE98B8-B73A-4724-B639-017087F92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D2D3B5-30D2-446A-9C89-007C6761C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756" y="340606"/>
            <a:ext cx="4869179" cy="1325563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Outcomes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F3BF4F01-D8E4-4A0B-8319-2C1F134A5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1321" y="1382165"/>
            <a:ext cx="4869179" cy="4413724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Parents learn from one another and share experiences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They value the experience of reading in their mother tongue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They are more likely to borrow books in their mother tongue in the future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Children see that their language is spoken by people outside their family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Languages become part of life outside the home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Parents see that public libraries value their heritage</a:t>
            </a:r>
          </a:p>
        </p:txBody>
      </p:sp>
    </p:spTree>
    <p:extLst>
      <p:ext uri="{BB962C8B-B14F-4D97-AF65-F5344CB8AC3E}">
        <p14:creationId xmlns:p14="http://schemas.microsoft.com/office/powerpoint/2010/main" val="406618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E00F44-08FC-4919-A076-BC68DAFEC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Talks on raising bilingual children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C1EB02-0011-49D6-8346-137329A97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3797807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Overview of what to expect at different stages of language development</a:t>
            </a:r>
          </a:p>
          <a:p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Tips and techniques to raise bilingual children</a:t>
            </a:r>
          </a:p>
          <a:p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Opportunity to share experiences, work in small groups, ask questions</a:t>
            </a:r>
          </a:p>
          <a:p>
            <a:endParaRPr lang="en-US" sz="2000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E144DEBE-7EFA-4ECD-9AC4-9F7D1C14D6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" r="3" b="3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C6CC1CF-D49C-41A2-B1C0-B7D485E9D6BF}"/>
              </a:ext>
            </a:extLst>
          </p:cNvPr>
          <p:cNvSpPr txBox="1"/>
          <p:nvPr/>
        </p:nvSpPr>
        <p:spPr>
          <a:xfrm>
            <a:off x="860004" y="4699634"/>
            <a:ext cx="3904486" cy="1477328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Where? Public libraries around the country, preschools, parent and toddler groups, schools, businesses, organisations that train people who work with children</a:t>
            </a:r>
          </a:p>
        </p:txBody>
      </p:sp>
    </p:spTree>
    <p:extLst>
      <p:ext uri="{BB962C8B-B14F-4D97-AF65-F5344CB8AC3E}">
        <p14:creationId xmlns:p14="http://schemas.microsoft.com/office/powerpoint/2010/main" val="1207898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ED060873-CCA4-481F-BE4F-320E9BD91B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" r="31995" b="-1"/>
          <a:stretch/>
        </p:blipFill>
        <p:spPr>
          <a:xfrm>
            <a:off x="16218" y="10"/>
            <a:ext cx="6324601" cy="6857990"/>
          </a:xfrm>
          <a:prstGeom prst="rect">
            <a:avLst/>
          </a:prstGeom>
        </p:spPr>
      </p:pic>
      <p:pic>
        <p:nvPicPr>
          <p:cNvPr id="33" name="Picture 30">
            <a:extLst>
              <a:ext uri="{FF2B5EF4-FFF2-40B4-BE49-F238E27FC236}">
                <a16:creationId xmlns:a16="http://schemas.microsoft.com/office/drawing/2014/main" id="{19AE98B8-B73A-4724-B639-017087F92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D2D3B5-30D2-446A-9C89-007C6761C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3230" y="439080"/>
            <a:ext cx="4869179" cy="1325563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Outcomes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F3BF4F01-D8E4-4A0B-8319-2C1F134A5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1321" y="1382165"/>
            <a:ext cx="4869179" cy="4610672"/>
          </a:xfrm>
        </p:spPr>
        <p:txBody>
          <a:bodyPr anchor="b"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Parents learn from one another and share experiences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Parents reflect on the experience of raising bilingual children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Parents have become more confident in their strategies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Many positive comments on how taking part in the course has encouraged parents to use their language more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Parents </a:t>
            </a:r>
            <a:r>
              <a:rPr lang="en-US" sz="2000" dirty="0" err="1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organise</a:t>
            </a:r>
            <a:r>
              <a:rPr lang="en-US" sz="20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“Talk to me in…”</a:t>
            </a:r>
          </a:p>
        </p:txBody>
      </p:sp>
    </p:spTree>
    <p:extLst>
      <p:ext uri="{BB962C8B-B14F-4D97-AF65-F5344CB8AC3E}">
        <p14:creationId xmlns:p14="http://schemas.microsoft.com/office/powerpoint/2010/main" val="1893754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775</Words>
  <Application>Microsoft Office PowerPoint</Application>
  <PresentationFormat>Widescreen</PresentationFormat>
  <Paragraphs>90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Aharoni</vt:lpstr>
      <vt:lpstr>Arial</vt:lpstr>
      <vt:lpstr>Calibri</vt:lpstr>
      <vt:lpstr>Calibri Light</vt:lpstr>
      <vt:lpstr>Ebrima</vt:lpstr>
      <vt:lpstr>Office Theme</vt:lpstr>
      <vt:lpstr>PowerPoint Presentation</vt:lpstr>
      <vt:lpstr>612,018 + 1.76 million + many many more</vt:lpstr>
      <vt:lpstr>Mother Tongues’ impact</vt:lpstr>
      <vt:lpstr>PowerPoint Presentation</vt:lpstr>
      <vt:lpstr>PowerPoint Presentation</vt:lpstr>
      <vt:lpstr>Family storytelling in heritage languages</vt:lpstr>
      <vt:lpstr>Outcomes</vt:lpstr>
      <vt:lpstr>Talks on raising bilingual children</vt:lpstr>
      <vt:lpstr>Outcomes</vt:lpstr>
      <vt:lpstr>Talk to me in…</vt:lpstr>
      <vt:lpstr>Language Explorers</vt:lpstr>
      <vt:lpstr>Outcomes</vt:lpstr>
      <vt:lpstr>Links with Languages Connect Implementation Plan</vt:lpstr>
      <vt:lpstr>Harnessing potential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</dc:creator>
  <cp:lastModifiedBy>fra</cp:lastModifiedBy>
  <cp:revision>14</cp:revision>
  <dcterms:created xsi:type="dcterms:W3CDTF">2019-03-25T16:47:59Z</dcterms:created>
  <dcterms:modified xsi:type="dcterms:W3CDTF">2019-05-10T20:03:45Z</dcterms:modified>
</cp:coreProperties>
</file>